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22"/>
  </p:notesMasterIdLst>
  <p:handoutMasterIdLst>
    <p:handoutMasterId r:id="rId23"/>
  </p:handoutMasterIdLst>
  <p:sldIdLst>
    <p:sldId id="333" r:id="rId5"/>
    <p:sldId id="358" r:id="rId6"/>
    <p:sldId id="374" r:id="rId7"/>
    <p:sldId id="375" r:id="rId8"/>
    <p:sldId id="373" r:id="rId9"/>
    <p:sldId id="377" r:id="rId10"/>
    <p:sldId id="367" r:id="rId11"/>
    <p:sldId id="376" r:id="rId12"/>
    <p:sldId id="368" r:id="rId13"/>
    <p:sldId id="372" r:id="rId14"/>
    <p:sldId id="380" r:id="rId15"/>
    <p:sldId id="366" r:id="rId16"/>
    <p:sldId id="371" r:id="rId17"/>
    <p:sldId id="365" r:id="rId18"/>
    <p:sldId id="370" r:id="rId19"/>
    <p:sldId id="378" r:id="rId20"/>
    <p:sldId id="311" r:id="rId21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6FF"/>
    <a:srgbClr val="008FD6"/>
    <a:srgbClr val="006699"/>
    <a:srgbClr val="E7EAF1"/>
    <a:srgbClr val="FFE7D9"/>
    <a:srgbClr val="336699"/>
    <a:srgbClr val="8FC7FF"/>
    <a:srgbClr val="007FFE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61" autoAdjust="0"/>
  </p:normalViewPr>
  <p:slideViewPr>
    <p:cSldViewPr>
      <p:cViewPr varScale="1">
        <p:scale>
          <a:sx n="37" d="100"/>
          <a:sy n="37" d="100"/>
        </p:scale>
        <p:origin x="111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252"/>
    </p:cViewPr>
  </p:sorterViewPr>
  <p:notesViewPr>
    <p:cSldViewPr>
      <p:cViewPr varScale="1">
        <p:scale>
          <a:sx n="85" d="100"/>
          <a:sy n="85" d="100"/>
        </p:scale>
        <p:origin x="3846" y="96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\pavement$\RDM\2021\COS%20US36\LineTests\RepeatLineTests_bydatema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FAI-664%20Machine%20Comparis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382-21%20Control-High-RAP-Bulks-RD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FAI-664%20Machine%20Comparis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0\MAD-70\Machine%20Comparison%20MAD%2070%20WJ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feehan\Desktop\COS-36%20Machine%20Comparis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FAI-664%20Machine%20Comparis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Core%20Data\CoreData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Core%20Data\CoreDataMa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Core%20Data\CoreDataMast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Core%20Data\CoreDataMast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Longitudinal%20Joint%20Data\JointAverageDielectricMast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COS%20US36\Longitudinal%20Joint%20Data\JointAverageDielectricMast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LineTests\FAI-664%20RepeatLineTes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.dot.state.oh.us\Pavement$\RDM\2021\FAI%20664\382-21%20Control-High-RAP-Bulks-RD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COS-36</a:t>
            </a:r>
            <a:r>
              <a:rPr lang="en-US" sz="2400" baseline="0" dirty="0"/>
              <a:t> Line Test Data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58836864381233"/>
          <c:y val="0.14317226538951036"/>
          <c:w val="0.8592717640769636"/>
          <c:h val="0.61619373367271757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'Sheet1 (3)'!$W$4</c:f>
              <c:strCache>
                <c:ptCount val="1"/>
                <c:pt idx="0">
                  <c:v>Machine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'Sheet1 (3)'!$V$5:$V$37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</c:numCache>
            </c:numRef>
          </c:xVal>
          <c:yVal>
            <c:numRef>
              <c:f>'Sheet1 (3)'!$W$5:$W$37</c:f>
              <c:numCache>
                <c:formatCode>General</c:formatCode>
                <c:ptCount val="33"/>
                <c:pt idx="0">
                  <c:v>-5.0000000000000711E-2</c:v>
                </c:pt>
                <c:pt idx="1">
                  <c:v>4.0000000000000036E-2</c:v>
                </c:pt>
                <c:pt idx="2">
                  <c:v>8.0000000000000071E-2</c:v>
                </c:pt>
                <c:pt idx="3">
                  <c:v>4.0000000000000036E-2</c:v>
                </c:pt>
                <c:pt idx="4">
                  <c:v>2.0000000000000462E-2</c:v>
                </c:pt>
                <c:pt idx="5">
                  <c:v>3.0000000000000249E-2</c:v>
                </c:pt>
                <c:pt idx="6">
                  <c:v>3.0000000000000249E-2</c:v>
                </c:pt>
                <c:pt idx="7">
                  <c:v>4.9999999999999822E-2</c:v>
                </c:pt>
                <c:pt idx="8">
                  <c:v>0</c:v>
                </c:pt>
                <c:pt idx="10">
                  <c:v>7.9999999999999183E-2</c:v>
                </c:pt>
                <c:pt idx="11">
                  <c:v>7.0000000000000284E-2</c:v>
                </c:pt>
                <c:pt idx="12">
                  <c:v>-3.0000000000000249E-2</c:v>
                </c:pt>
                <c:pt idx="13">
                  <c:v>-9.9999999999997868E-3</c:v>
                </c:pt>
                <c:pt idx="14">
                  <c:v>7.0000000000000284E-2</c:v>
                </c:pt>
                <c:pt idx="15">
                  <c:v>6.9999999999999396E-2</c:v>
                </c:pt>
                <c:pt idx="16">
                  <c:v>9.9999999999999645E-2</c:v>
                </c:pt>
                <c:pt idx="17">
                  <c:v>4.0000000000000036E-2</c:v>
                </c:pt>
                <c:pt idx="18">
                  <c:v>-5.9999999999999609E-2</c:v>
                </c:pt>
                <c:pt idx="19">
                  <c:v>4.0000000000000036E-2</c:v>
                </c:pt>
                <c:pt idx="21">
                  <c:v>0</c:v>
                </c:pt>
                <c:pt idx="22">
                  <c:v>1.9999999999999574E-2</c:v>
                </c:pt>
                <c:pt idx="23">
                  <c:v>9.9999999999997868E-3</c:v>
                </c:pt>
                <c:pt idx="24">
                  <c:v>7.0000000000000284E-2</c:v>
                </c:pt>
                <c:pt idx="25">
                  <c:v>0.11000000000000032</c:v>
                </c:pt>
                <c:pt idx="26">
                  <c:v>8.9999999999999858E-2</c:v>
                </c:pt>
                <c:pt idx="27">
                  <c:v>0.12999999999999989</c:v>
                </c:pt>
                <c:pt idx="28">
                  <c:v>7.0000000000000284E-2</c:v>
                </c:pt>
                <c:pt idx="29">
                  <c:v>-9.9999999999997868E-3</c:v>
                </c:pt>
                <c:pt idx="30">
                  <c:v>4.0000000000000036E-2</c:v>
                </c:pt>
                <c:pt idx="32">
                  <c:v>7.9999999999999183E-2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A9-4111-BECA-062D576BA545}"/>
            </c:ext>
          </c:extLst>
        </c:ser>
        <c:ser>
          <c:idx val="1"/>
          <c:order val="1"/>
          <c:tx>
            <c:strRef>
              <c:f>'Sheet1 (3)'!$X$4</c:f>
              <c:strCache>
                <c:ptCount val="1"/>
                <c:pt idx="0">
                  <c:v>Machine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'Sheet1 (3)'!$V$5:$V$37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</c:numCache>
            </c:numRef>
          </c:xVal>
          <c:yVal>
            <c:numRef>
              <c:f>'Sheet1 (3)'!$X$5:$X$37</c:f>
              <c:numCache>
                <c:formatCode>General</c:formatCode>
                <c:ptCount val="33"/>
                <c:pt idx="0">
                  <c:v>4.9999999999999822E-2</c:v>
                </c:pt>
                <c:pt idx="1">
                  <c:v>-9.9999999999997868E-3</c:v>
                </c:pt>
                <c:pt idx="2">
                  <c:v>0</c:v>
                </c:pt>
                <c:pt idx="3">
                  <c:v>9.9999999999997868E-3</c:v>
                </c:pt>
                <c:pt idx="4">
                  <c:v>7.0000000000000284E-2</c:v>
                </c:pt>
                <c:pt idx="5">
                  <c:v>0.10999999999999943</c:v>
                </c:pt>
                <c:pt idx="6">
                  <c:v>0.12999999999999989</c:v>
                </c:pt>
                <c:pt idx="7">
                  <c:v>-0.25</c:v>
                </c:pt>
                <c:pt idx="9">
                  <c:v>4.9999999999999822E-2</c:v>
                </c:pt>
                <c:pt idx="10">
                  <c:v>1.9999999999999574E-2</c:v>
                </c:pt>
                <c:pt idx="11">
                  <c:v>-0.19000000000000039</c:v>
                </c:pt>
                <c:pt idx="12">
                  <c:v>4.0000000000000036E-2</c:v>
                </c:pt>
                <c:pt idx="13">
                  <c:v>-2.0000000000000462E-2</c:v>
                </c:pt>
                <c:pt idx="14">
                  <c:v>9.9999999999997868E-3</c:v>
                </c:pt>
                <c:pt idx="15">
                  <c:v>-5.0000000000000711E-2</c:v>
                </c:pt>
                <c:pt idx="16">
                  <c:v>-4.9999999999999822E-2</c:v>
                </c:pt>
                <c:pt idx="17">
                  <c:v>-8.0000000000000071E-2</c:v>
                </c:pt>
                <c:pt idx="18">
                  <c:v>-0.16000000000000014</c:v>
                </c:pt>
                <c:pt idx="20">
                  <c:v>-3.0000000000000249E-2</c:v>
                </c:pt>
                <c:pt idx="21">
                  <c:v>-4.9999999999999822E-2</c:v>
                </c:pt>
                <c:pt idx="22">
                  <c:v>-0.14000000000000057</c:v>
                </c:pt>
                <c:pt idx="23">
                  <c:v>3.0000000000000249E-2</c:v>
                </c:pt>
                <c:pt idx="24">
                  <c:v>-2.0000000000000462E-2</c:v>
                </c:pt>
                <c:pt idx="25">
                  <c:v>1.9999999999999574E-2</c:v>
                </c:pt>
                <c:pt idx="26">
                  <c:v>1.9999999999999574E-2</c:v>
                </c:pt>
                <c:pt idx="27">
                  <c:v>5.9999999999999609E-2</c:v>
                </c:pt>
                <c:pt idx="28">
                  <c:v>4.9999999999999822E-2</c:v>
                </c:pt>
                <c:pt idx="29">
                  <c:v>-0.41000000000000014</c:v>
                </c:pt>
                <c:pt idx="31">
                  <c:v>1.9999999999999574E-2</c:v>
                </c:pt>
                <c:pt idx="32">
                  <c:v>-3.0000000000000249E-2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A9-4111-BECA-062D576BA545}"/>
            </c:ext>
          </c:extLst>
        </c:ser>
        <c:ser>
          <c:idx val="2"/>
          <c:order val="2"/>
          <c:tx>
            <c:strRef>
              <c:f>'Sheet1 (3)'!$Y$4</c:f>
              <c:strCache>
                <c:ptCount val="1"/>
                <c:pt idx="0">
                  <c:v>Upper Limit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'Sheet1 (3)'!$V$5:$V$37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</c:numCache>
            </c:numRef>
          </c:xVal>
          <c:yVal>
            <c:numRef>
              <c:f>'Sheet1 (3)'!$Y$5:$Y$37</c:f>
              <c:numCache>
                <c:formatCode>General</c:formatCode>
                <c:ptCount val="33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0.08</c:v>
                </c:pt>
                <c:pt idx="18">
                  <c:v>0.08</c:v>
                </c:pt>
                <c:pt idx="19">
                  <c:v>0.08</c:v>
                </c:pt>
                <c:pt idx="20">
                  <c:v>0.08</c:v>
                </c:pt>
                <c:pt idx="21">
                  <c:v>0.08</c:v>
                </c:pt>
                <c:pt idx="22">
                  <c:v>0.08</c:v>
                </c:pt>
                <c:pt idx="23">
                  <c:v>0.08</c:v>
                </c:pt>
                <c:pt idx="24">
                  <c:v>0.08</c:v>
                </c:pt>
                <c:pt idx="25">
                  <c:v>0.08</c:v>
                </c:pt>
                <c:pt idx="26">
                  <c:v>0.08</c:v>
                </c:pt>
                <c:pt idx="27">
                  <c:v>0.08</c:v>
                </c:pt>
                <c:pt idx="28">
                  <c:v>0.08</c:v>
                </c:pt>
                <c:pt idx="29">
                  <c:v>0.08</c:v>
                </c:pt>
                <c:pt idx="30">
                  <c:v>0.08</c:v>
                </c:pt>
                <c:pt idx="31">
                  <c:v>0.08</c:v>
                </c:pt>
                <c:pt idx="32">
                  <c:v>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A9-4111-BECA-062D576BA545}"/>
            </c:ext>
          </c:extLst>
        </c:ser>
        <c:ser>
          <c:idx val="3"/>
          <c:order val="3"/>
          <c:tx>
            <c:strRef>
              <c:f>'Sheet1 (3)'!$Z$4</c:f>
              <c:strCache>
                <c:ptCount val="1"/>
                <c:pt idx="0">
                  <c:v>Lower Limit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'Sheet1 (3)'!$V$5:$V$37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</c:numCache>
            </c:numRef>
          </c:xVal>
          <c:yVal>
            <c:numRef>
              <c:f>'Sheet1 (3)'!$Z$5:$Z$37</c:f>
              <c:numCache>
                <c:formatCode>General</c:formatCode>
                <c:ptCount val="33"/>
                <c:pt idx="0">
                  <c:v>-0.08</c:v>
                </c:pt>
                <c:pt idx="1">
                  <c:v>-0.08</c:v>
                </c:pt>
                <c:pt idx="2">
                  <c:v>-0.08</c:v>
                </c:pt>
                <c:pt idx="3">
                  <c:v>-0.08</c:v>
                </c:pt>
                <c:pt idx="4">
                  <c:v>-0.08</c:v>
                </c:pt>
                <c:pt idx="5">
                  <c:v>-0.08</c:v>
                </c:pt>
                <c:pt idx="6">
                  <c:v>-0.08</c:v>
                </c:pt>
                <c:pt idx="7">
                  <c:v>-0.08</c:v>
                </c:pt>
                <c:pt idx="8">
                  <c:v>-0.08</c:v>
                </c:pt>
                <c:pt idx="9">
                  <c:v>-0.08</c:v>
                </c:pt>
                <c:pt idx="10">
                  <c:v>-0.08</c:v>
                </c:pt>
                <c:pt idx="11">
                  <c:v>-0.08</c:v>
                </c:pt>
                <c:pt idx="12">
                  <c:v>-0.08</c:v>
                </c:pt>
                <c:pt idx="13">
                  <c:v>-0.08</c:v>
                </c:pt>
                <c:pt idx="14">
                  <c:v>-0.08</c:v>
                </c:pt>
                <c:pt idx="15">
                  <c:v>-0.08</c:v>
                </c:pt>
                <c:pt idx="16">
                  <c:v>-0.08</c:v>
                </c:pt>
                <c:pt idx="17">
                  <c:v>-0.08</c:v>
                </c:pt>
                <c:pt idx="18">
                  <c:v>-0.08</c:v>
                </c:pt>
                <c:pt idx="19">
                  <c:v>-0.08</c:v>
                </c:pt>
                <c:pt idx="20">
                  <c:v>-0.08</c:v>
                </c:pt>
                <c:pt idx="21">
                  <c:v>-0.08</c:v>
                </c:pt>
                <c:pt idx="22">
                  <c:v>-0.08</c:v>
                </c:pt>
                <c:pt idx="23">
                  <c:v>-0.08</c:v>
                </c:pt>
                <c:pt idx="24">
                  <c:v>-0.08</c:v>
                </c:pt>
                <c:pt idx="25">
                  <c:v>-0.08</c:v>
                </c:pt>
                <c:pt idx="26">
                  <c:v>-0.08</c:v>
                </c:pt>
                <c:pt idx="27">
                  <c:v>-0.08</c:v>
                </c:pt>
                <c:pt idx="28">
                  <c:v>-0.08</c:v>
                </c:pt>
                <c:pt idx="29">
                  <c:v>-0.08</c:v>
                </c:pt>
                <c:pt idx="30">
                  <c:v>-0.08</c:v>
                </c:pt>
                <c:pt idx="31">
                  <c:v>-0.08</c:v>
                </c:pt>
                <c:pt idx="32">
                  <c:v>-0.08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A9-4111-BECA-062D576BA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96056"/>
        <c:axId val="475703928"/>
      </c:scatterChart>
      <c:valAx>
        <c:axId val="47569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Day</a:t>
                </a:r>
              </a:p>
            </c:rich>
          </c:tx>
          <c:layout>
            <c:manualLayout>
              <c:xMode val="edge"/>
              <c:yMode val="edge"/>
              <c:x val="0.51144323287107085"/>
              <c:y val="0.83321675152051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3928"/>
        <c:crosses val="autoZero"/>
        <c:crossBetween val="midCat"/>
      </c:valAx>
      <c:valAx>
        <c:axId val="47570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Difference Between</a:t>
                </a:r>
                <a:r>
                  <a:rPr lang="en-US" sz="1600" baseline="0"/>
                  <a:t> Sensors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2.3872163038443722E-2"/>
              <c:y val="0.18637451890190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696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70173305542688"/>
          <c:y val="0.92369825362420366"/>
          <c:w val="0.50079907750501773"/>
          <c:h val="4.490149574676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'Control Summary'!$O$13:$O$20</c:f>
              <c:numCache>
                <c:formatCode>0%</c:formatCode>
                <c:ptCount val="8"/>
                <c:pt idx="0">
                  <c:v>0.91</c:v>
                </c:pt>
                <c:pt idx="1">
                  <c:v>0.92</c:v>
                </c:pt>
                <c:pt idx="2">
                  <c:v>0.93</c:v>
                </c:pt>
                <c:pt idx="3">
                  <c:v>0.94</c:v>
                </c:pt>
                <c:pt idx="4">
                  <c:v>0.95</c:v>
                </c:pt>
                <c:pt idx="5">
                  <c:v>0.96</c:v>
                </c:pt>
                <c:pt idx="6">
                  <c:v>0.97</c:v>
                </c:pt>
                <c:pt idx="7">
                  <c:v>0.98</c:v>
                </c:pt>
              </c:numCache>
            </c:numRef>
          </c:cat>
          <c:val>
            <c:numRef>
              <c:f>'Control Summary'!$X$13:$X$20</c:f>
              <c:numCache>
                <c:formatCode>0%</c:formatCode>
                <c:ptCount val="8"/>
                <c:pt idx="0">
                  <c:v>5.0283115804201917E-4</c:v>
                </c:pt>
                <c:pt idx="1">
                  <c:v>6.0230427843728819E-3</c:v>
                </c:pt>
                <c:pt idx="2">
                  <c:v>7.2943311252486834E-2</c:v>
                </c:pt>
                <c:pt idx="3">
                  <c:v>0.3319013576441267</c:v>
                </c:pt>
                <c:pt idx="4">
                  <c:v>0.42917732450099472</c:v>
                </c:pt>
                <c:pt idx="5">
                  <c:v>0.14817122494042545</c:v>
                </c:pt>
                <c:pt idx="6">
                  <c:v>1.0745283225115324E-2</c:v>
                </c:pt>
                <c:pt idx="7">
                  <c:v>3.3886447607179557E-4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0-4E6E-A78D-0CE98EA42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294064"/>
        <c:axId val="70829439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'Control Summary'!#REF!</c:f>
            </c:multiLvlStrRef>
          </c:cat>
          <c:val>
            <c:numRef>
              <c:f>'Control Summary'!$Y$13:$Y$20</c:f>
              <c:numCache>
                <c:formatCode>0%</c:formatCode>
                <c:ptCount val="8"/>
                <c:pt idx="0">
                  <c:v>5.4655560656741218E-4</c:v>
                </c:pt>
                <c:pt idx="1">
                  <c:v>6.5695983909402943E-3</c:v>
                </c:pt>
                <c:pt idx="2">
                  <c:v>7.9512909643427124E-2</c:v>
                </c:pt>
                <c:pt idx="3">
                  <c:v>0.41141426728755381</c:v>
                </c:pt>
                <c:pt idx="4">
                  <c:v>0.84059159178854848</c:v>
                </c:pt>
                <c:pt idx="5">
                  <c:v>0.98876281672897393</c:v>
                </c:pt>
                <c:pt idx="6">
                  <c:v>0.99950809995408929</c:v>
                </c:pt>
                <c:pt idx="7">
                  <c:v>0.99984696443016108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80-4E6E-A78D-0CE98EA42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299640"/>
        <c:axId val="708296032"/>
      </c:lineChart>
      <c:catAx>
        <c:axId val="708294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Density (%)</a:t>
                </a:r>
                <a:endParaRPr lang="en-US" sz="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94392"/>
        <c:crosses val="autoZero"/>
        <c:auto val="1"/>
        <c:lblAlgn val="ctr"/>
        <c:lblOffset val="100"/>
        <c:noMultiLvlLbl val="0"/>
      </c:catAx>
      <c:valAx>
        <c:axId val="70829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baseline="0">
                    <a:effectLst/>
                  </a:rPr>
                  <a:t>Frequency</a:t>
                </a:r>
                <a:endParaRPr lang="en-US" sz="5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94064"/>
        <c:crosses val="autoZero"/>
        <c:crossBetween val="between"/>
      </c:valAx>
      <c:valAx>
        <c:axId val="7082960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99640"/>
        <c:crosses val="max"/>
        <c:crossBetween val="between"/>
      </c:valAx>
      <c:catAx>
        <c:axId val="70829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296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'Cores for RDM'!$X$41</c:f>
              <c:strCache>
                <c:ptCount val="1"/>
                <c:pt idx="0">
                  <c:v>HR Time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9807505762432841"/>
                  <c:y val="-2.6430711782368929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'Cores for RDM'!$X$42:$X$56</c:f>
              <c:numCache>
                <c:formatCode>General</c:formatCode>
                <c:ptCount val="15"/>
                <c:pt idx="0">
                  <c:v>5.4779999999999998</c:v>
                </c:pt>
                <c:pt idx="1">
                  <c:v>5.8840000000000003</c:v>
                </c:pt>
                <c:pt idx="2">
                  <c:v>5.508</c:v>
                </c:pt>
                <c:pt idx="3">
                  <c:v>5.1749999999999998</c:v>
                </c:pt>
                <c:pt idx="4">
                  <c:v>6.0449999999999999</c:v>
                </c:pt>
                <c:pt idx="5">
                  <c:v>5.6820000000000004</c:v>
                </c:pt>
                <c:pt idx="6">
                  <c:v>5.399</c:v>
                </c:pt>
                <c:pt idx="7">
                  <c:v>5.2160000000000002</c:v>
                </c:pt>
                <c:pt idx="8">
                  <c:v>5.9909999999999997</c:v>
                </c:pt>
                <c:pt idx="9">
                  <c:v>6.1289999999999996</c:v>
                </c:pt>
                <c:pt idx="10">
                  <c:v>6.0090000000000003</c:v>
                </c:pt>
                <c:pt idx="11">
                  <c:v>5.9630000000000001</c:v>
                </c:pt>
                <c:pt idx="12">
                  <c:v>5.9359999999999999</c:v>
                </c:pt>
                <c:pt idx="13">
                  <c:v>5.9470000000000001</c:v>
                </c:pt>
                <c:pt idx="14">
                  <c:v>5.8970000000000002</c:v>
                </c:pt>
              </c:numCache>
            </c:numRef>
          </c:xVal>
          <c:yVal>
            <c:numRef>
              <c:f>'Cores for RDM'!$Y$42:$Y$56</c:f>
              <c:numCache>
                <c:formatCode>0.0</c:formatCode>
                <c:ptCount val="15"/>
                <c:pt idx="0">
                  <c:v>91.072207614077911</c:v>
                </c:pt>
                <c:pt idx="1">
                  <c:v>94.843849000994865</c:v>
                </c:pt>
                <c:pt idx="2">
                  <c:v>90.572710514268593</c:v>
                </c:pt>
                <c:pt idx="3">
                  <c:v>86.870567812839255</c:v>
                </c:pt>
                <c:pt idx="4">
                  <c:v>96.203377485186763</c:v>
                </c:pt>
                <c:pt idx="5">
                  <c:v>94.420614072674098</c:v>
                </c:pt>
                <c:pt idx="6">
                  <c:v>89.351087887765928</c:v>
                </c:pt>
                <c:pt idx="7">
                  <c:v>89.971820937448626</c:v>
                </c:pt>
                <c:pt idx="8">
                  <c:v>93.878490407639532</c:v>
                </c:pt>
                <c:pt idx="9">
                  <c:v>95.494700434127594</c:v>
                </c:pt>
                <c:pt idx="10">
                  <c:v>95.300367797302812</c:v>
                </c:pt>
                <c:pt idx="11">
                  <c:v>95.422966898242748</c:v>
                </c:pt>
                <c:pt idx="12">
                  <c:v>94.319574989783391</c:v>
                </c:pt>
                <c:pt idx="13">
                  <c:v>95.300367797302812</c:v>
                </c:pt>
                <c:pt idx="14">
                  <c:v>92.521454842664468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D2-4FF6-8673-382A3946E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788920"/>
        <c:axId val="701790232"/>
      </c:scatterChart>
      <c:valAx>
        <c:axId val="701788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Dielectric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790232"/>
        <c:crosses val="autoZero"/>
        <c:crossBetween val="midCat"/>
      </c:valAx>
      <c:valAx>
        <c:axId val="70179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Density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788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'8-27 HR'!$AF$9:$AF$20</c:f>
              <c:numCache>
                <c:formatCode>0%</c:formatCode>
                <c:ptCount val="12"/>
                <c:pt idx="0">
                  <c:v>0.87</c:v>
                </c:pt>
                <c:pt idx="1">
                  <c:v>0.88</c:v>
                </c:pt>
                <c:pt idx="2">
                  <c:v>0.89</c:v>
                </c:pt>
                <c:pt idx="3">
                  <c:v>0.9</c:v>
                </c:pt>
                <c:pt idx="4">
                  <c:v>0.91</c:v>
                </c:pt>
                <c:pt idx="5">
                  <c:v>0.92</c:v>
                </c:pt>
                <c:pt idx="6">
                  <c:v>0.93</c:v>
                </c:pt>
                <c:pt idx="7">
                  <c:v>0.94</c:v>
                </c:pt>
                <c:pt idx="8">
                  <c:v>0.95</c:v>
                </c:pt>
                <c:pt idx="9">
                  <c:v>0.96</c:v>
                </c:pt>
                <c:pt idx="10">
                  <c:v>0.97</c:v>
                </c:pt>
                <c:pt idx="11">
                  <c:v>0.98</c:v>
                </c:pt>
              </c:numCache>
            </c:numRef>
          </c:cat>
          <c:val>
            <c:numRef>
              <c:f>'8-27 HR'!$AJ$9:$AJ$20</c:f>
              <c:numCache>
                <c:formatCode>0%</c:formatCode>
                <c:ptCount val="12"/>
                <c:pt idx="0">
                  <c:v>3.7435575985513302E-3</c:v>
                </c:pt>
                <c:pt idx="1">
                  <c:v>1.4921994706783674E-2</c:v>
                </c:pt>
                <c:pt idx="2">
                  <c:v>4.1753726145702746E-2</c:v>
                </c:pt>
                <c:pt idx="3">
                  <c:v>0.1065608023401588</c:v>
                </c:pt>
                <c:pt idx="4">
                  <c:v>0.19008566652737149</c:v>
                </c:pt>
                <c:pt idx="5">
                  <c:v>0.22724265217996936</c:v>
                </c:pt>
                <c:pt idx="6">
                  <c:v>0.19562264939406604</c:v>
                </c:pt>
                <c:pt idx="7">
                  <c:v>0.13133793007382644</c:v>
                </c:pt>
                <c:pt idx="8">
                  <c:v>6.4580721548962244E-2</c:v>
                </c:pt>
                <c:pt idx="9">
                  <c:v>1.772530993174537E-2</c:v>
                </c:pt>
                <c:pt idx="10">
                  <c:v>3.6042624320936066E-3</c:v>
                </c:pt>
                <c:pt idx="11">
                  <c:v>7.6612341551748149E-4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6-4BC9-86BE-108815F3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747128"/>
        <c:axId val="754748112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'8-27 HR'!$AF$9:$AF$20</c:f>
              <c:numCache>
                <c:formatCode>0%</c:formatCode>
                <c:ptCount val="12"/>
                <c:pt idx="0">
                  <c:v>0.87</c:v>
                </c:pt>
                <c:pt idx="1">
                  <c:v>0.88</c:v>
                </c:pt>
                <c:pt idx="2">
                  <c:v>0.89</c:v>
                </c:pt>
                <c:pt idx="3">
                  <c:v>0.9</c:v>
                </c:pt>
                <c:pt idx="4">
                  <c:v>0.91</c:v>
                </c:pt>
                <c:pt idx="5">
                  <c:v>0.92</c:v>
                </c:pt>
                <c:pt idx="6">
                  <c:v>0.93</c:v>
                </c:pt>
                <c:pt idx="7">
                  <c:v>0.94</c:v>
                </c:pt>
                <c:pt idx="8">
                  <c:v>0.95</c:v>
                </c:pt>
                <c:pt idx="9">
                  <c:v>0.96</c:v>
                </c:pt>
                <c:pt idx="10">
                  <c:v>0.97</c:v>
                </c:pt>
                <c:pt idx="11">
                  <c:v>0.98</c:v>
                </c:pt>
              </c:numCache>
            </c:numRef>
          </c:cat>
          <c:val>
            <c:numRef>
              <c:f>'8-27 HR'!$AK$9:$AK$20</c:f>
              <c:numCache>
                <c:formatCode>0%</c:formatCode>
                <c:ptCount val="12"/>
                <c:pt idx="0">
                  <c:v>5.4847471792728794E-3</c:v>
                </c:pt>
                <c:pt idx="1">
                  <c:v>2.0406741886056554E-2</c:v>
                </c:pt>
                <c:pt idx="2">
                  <c:v>6.21604680317593E-2</c:v>
                </c:pt>
                <c:pt idx="3">
                  <c:v>0.16872127037191809</c:v>
                </c:pt>
                <c:pt idx="4">
                  <c:v>0.35880693689928955</c:v>
                </c:pt>
                <c:pt idx="5">
                  <c:v>0.58604958907925897</c:v>
                </c:pt>
                <c:pt idx="6">
                  <c:v>0.78167223847332501</c:v>
                </c:pt>
                <c:pt idx="7">
                  <c:v>0.91301016854715145</c:v>
                </c:pt>
                <c:pt idx="8">
                  <c:v>0.97759089009611366</c:v>
                </c:pt>
                <c:pt idx="9">
                  <c:v>0.99531620002785903</c:v>
                </c:pt>
                <c:pt idx="10">
                  <c:v>0.99892046245995259</c:v>
                </c:pt>
                <c:pt idx="11">
                  <c:v>0.9996865858754701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66-4BC9-86BE-108815F3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759264"/>
        <c:axId val="754758608"/>
      </c:lineChart>
      <c:catAx>
        <c:axId val="754747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48112"/>
        <c:crosses val="autoZero"/>
        <c:auto val="1"/>
        <c:lblAlgn val="ctr"/>
        <c:lblOffset val="100"/>
        <c:noMultiLvlLbl val="0"/>
      </c:catAx>
      <c:valAx>
        <c:axId val="75474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47128"/>
        <c:crosses val="autoZero"/>
        <c:crossBetween val="between"/>
      </c:valAx>
      <c:valAx>
        <c:axId val="75475860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59264"/>
        <c:crosses val="max"/>
        <c:crossBetween val="between"/>
      </c:valAx>
      <c:catAx>
        <c:axId val="7547592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754758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 MAD-70 Dielectrics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Comparison!$Y$120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Comparison!$Y$121:$Y$141</c:f>
              <c:numCache>
                <c:formatCode>General</c:formatCode>
                <c:ptCount val="21"/>
                <c:pt idx="0">
                  <c:v>5.3660470493211303</c:v>
                </c:pt>
                <c:pt idx="1">
                  <c:v>5.455563553905117</c:v>
                </c:pt>
                <c:pt idx="2">
                  <c:v>5.5450800584891038</c:v>
                </c:pt>
                <c:pt idx="3">
                  <c:v>5.6345965630730905</c:v>
                </c:pt>
                <c:pt idx="4">
                  <c:v>5.7241130676570773</c:v>
                </c:pt>
                <c:pt idx="5">
                  <c:v>5.813629572241064</c:v>
                </c:pt>
                <c:pt idx="6">
                  <c:v>5.9031460768250508</c:v>
                </c:pt>
                <c:pt idx="7">
                  <c:v>5.9926625814090375</c:v>
                </c:pt>
                <c:pt idx="8">
                  <c:v>6.0821790859930243</c:v>
                </c:pt>
                <c:pt idx="9">
                  <c:v>6.171695590577011</c:v>
                </c:pt>
                <c:pt idx="10">
                  <c:v>6.2612120951609977</c:v>
                </c:pt>
                <c:pt idx="11">
                  <c:v>6.3507285997449845</c:v>
                </c:pt>
                <c:pt idx="12">
                  <c:v>6.4402451043289712</c:v>
                </c:pt>
                <c:pt idx="13">
                  <c:v>6.529761608912958</c:v>
                </c:pt>
                <c:pt idx="14">
                  <c:v>6.6192781134969447</c:v>
                </c:pt>
                <c:pt idx="15">
                  <c:v>6.7087946180809315</c:v>
                </c:pt>
                <c:pt idx="16">
                  <c:v>6.7983111226649182</c:v>
                </c:pt>
                <c:pt idx="17">
                  <c:v>6.887827627248905</c:v>
                </c:pt>
                <c:pt idx="18">
                  <c:v>6.9773441318328917</c:v>
                </c:pt>
                <c:pt idx="19">
                  <c:v>7.0668606364168784</c:v>
                </c:pt>
                <c:pt idx="20">
                  <c:v>7.1563771410008652</c:v>
                </c:pt>
              </c:numCache>
            </c:numRef>
          </c:xVal>
          <c:yVal>
            <c:numRef>
              <c:f>Comparison!$Y$143:$Y$163</c:f>
              <c:numCache>
                <c:formatCode>General</c:formatCode>
                <c:ptCount val="21"/>
                <c:pt idx="0">
                  <c:v>1.4852618852358973E-2</c:v>
                </c:pt>
                <c:pt idx="1">
                  <c:v>3.4924067453880742E-2</c:v>
                </c:pt>
                <c:pt idx="2">
                  <c:v>7.5051624498469138E-2</c:v>
                </c:pt>
                <c:pt idx="3">
                  <c:v>0.14740386541509995</c:v>
                </c:pt>
                <c:pt idx="4">
                  <c:v>0.26458860966858133</c:v>
                </c:pt>
                <c:pt idx="5">
                  <c:v>0.43405714823585922</c:v>
                </c:pt>
                <c:pt idx="6">
                  <c:v>0.65078296751753462</c:v>
                </c:pt>
                <c:pt idx="7">
                  <c:v>0.89174142065312634</c:v>
                </c:pt>
                <c:pt idx="8">
                  <c:v>1.1167480380531154</c:v>
                </c:pt>
                <c:pt idx="9">
                  <c:v>1.2781592084039521</c:v>
                </c:pt>
                <c:pt idx="10">
                  <c:v>1.3369901413894056</c:v>
                </c:pt>
                <c:pt idx="11">
                  <c:v>1.2781592084039521</c:v>
                </c:pt>
                <c:pt idx="12">
                  <c:v>1.1167480380531154</c:v>
                </c:pt>
                <c:pt idx="13">
                  <c:v>0.89174142065312634</c:v>
                </c:pt>
                <c:pt idx="14">
                  <c:v>0.65078296751753462</c:v>
                </c:pt>
                <c:pt idx="15">
                  <c:v>0.43405714823585922</c:v>
                </c:pt>
                <c:pt idx="16">
                  <c:v>0.26458860966858133</c:v>
                </c:pt>
                <c:pt idx="17">
                  <c:v>0.14740386541509995</c:v>
                </c:pt>
                <c:pt idx="18">
                  <c:v>7.5051624498469138E-2</c:v>
                </c:pt>
                <c:pt idx="19">
                  <c:v>3.4924067453880742E-2</c:v>
                </c:pt>
                <c:pt idx="20">
                  <c:v>1.4852618852358973E-2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28-4E62-A3CD-0CBF24166B4E}"/>
            </c:ext>
          </c:extLst>
        </c:ser>
        <c:ser>
          <c:idx val="1"/>
          <c:order val="1"/>
          <c:tx>
            <c:strRef>
              <c:f>Comparison!$Z$120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Comparison!$Z$121:$Z$141</c:f>
              <c:numCache>
                <c:formatCode>General</c:formatCode>
                <c:ptCount val="21"/>
                <c:pt idx="0">
                  <c:v>5.2090461161271495</c:v>
                </c:pt>
                <c:pt idx="1">
                  <c:v>5.2988586746059614</c:v>
                </c:pt>
                <c:pt idx="2">
                  <c:v>5.3886712330847732</c:v>
                </c:pt>
                <c:pt idx="3">
                  <c:v>5.4784837915635851</c:v>
                </c:pt>
                <c:pt idx="4">
                  <c:v>5.568296350042397</c:v>
                </c:pt>
                <c:pt idx="5">
                  <c:v>5.6581089085212088</c:v>
                </c:pt>
                <c:pt idx="6">
                  <c:v>5.7479214670000207</c:v>
                </c:pt>
                <c:pt idx="7">
                  <c:v>5.8377340254788326</c:v>
                </c:pt>
                <c:pt idx="8">
                  <c:v>5.9275465839576444</c:v>
                </c:pt>
                <c:pt idx="9">
                  <c:v>6.0173591424364563</c:v>
                </c:pt>
                <c:pt idx="10">
                  <c:v>6.1071717009152682</c:v>
                </c:pt>
                <c:pt idx="11">
                  <c:v>6.19698425939408</c:v>
                </c:pt>
                <c:pt idx="12">
                  <c:v>6.2867968178728919</c:v>
                </c:pt>
                <c:pt idx="13">
                  <c:v>6.3766093763517038</c:v>
                </c:pt>
                <c:pt idx="14">
                  <c:v>6.4664219348305156</c:v>
                </c:pt>
                <c:pt idx="15">
                  <c:v>6.5562344933093275</c:v>
                </c:pt>
                <c:pt idx="16">
                  <c:v>6.6460470517881394</c:v>
                </c:pt>
                <c:pt idx="17">
                  <c:v>6.7358596102669512</c:v>
                </c:pt>
                <c:pt idx="18">
                  <c:v>6.8256721687457631</c:v>
                </c:pt>
                <c:pt idx="19">
                  <c:v>6.915484727224575</c:v>
                </c:pt>
                <c:pt idx="20">
                  <c:v>7.0052972857033868</c:v>
                </c:pt>
              </c:numCache>
            </c:numRef>
          </c:xVal>
          <c:yVal>
            <c:numRef>
              <c:f>Comparison!$Z$143:$Z$163</c:f>
              <c:numCache>
                <c:formatCode>General</c:formatCode>
                <c:ptCount val="21"/>
                <c:pt idx="0">
                  <c:v>1.4803659377937255E-2</c:v>
                </c:pt>
                <c:pt idx="1">
                  <c:v>3.4808945400038947E-2</c:v>
                </c:pt>
                <c:pt idx="2">
                  <c:v>7.4804227852364194E-2</c:v>
                </c:pt>
                <c:pt idx="3">
                  <c:v>0.14691797024400524</c:v>
                </c:pt>
                <c:pt idx="4">
                  <c:v>0.26371643221650015</c:v>
                </c:pt>
                <c:pt idx="5">
                  <c:v>0.43262634266157451</c:v>
                </c:pt>
                <c:pt idx="6">
                  <c:v>0.64863775714291405</c:v>
                </c:pt>
                <c:pt idx="7">
                  <c:v>0.88880192616334186</c:v>
                </c:pt>
                <c:pt idx="8">
                  <c:v>1.1130668423294383</c:v>
                </c:pt>
                <c:pt idx="9">
                  <c:v>1.2739459444878092</c:v>
                </c:pt>
                <c:pt idx="10">
                  <c:v>1.3325829499519755</c:v>
                </c:pt>
                <c:pt idx="11">
                  <c:v>1.2739459444878161</c:v>
                </c:pt>
                <c:pt idx="12">
                  <c:v>1.1130668423294503</c:v>
                </c:pt>
                <c:pt idx="13">
                  <c:v>0.88880192616335596</c:v>
                </c:pt>
                <c:pt idx="14">
                  <c:v>0.64863775714292804</c:v>
                </c:pt>
                <c:pt idx="15">
                  <c:v>0.43262634266158601</c:v>
                </c:pt>
                <c:pt idx="16">
                  <c:v>0.26371643221650864</c:v>
                </c:pt>
                <c:pt idx="17">
                  <c:v>0.14691797024401074</c:v>
                </c:pt>
                <c:pt idx="18">
                  <c:v>7.4804227852367455E-2</c:v>
                </c:pt>
                <c:pt idx="19">
                  <c:v>3.4808945400040613E-2</c:v>
                </c:pt>
                <c:pt idx="20">
                  <c:v>1.4803659377938044E-2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28-4E62-A3CD-0CBF2416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945224"/>
        <c:axId val="687945552"/>
      </c:scatterChart>
      <c:valAx>
        <c:axId val="687945224"/>
        <c:scaling>
          <c:orientation val="minMax"/>
          <c:min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45552"/>
        <c:crosses val="autoZero"/>
        <c:crossBetween val="midCat"/>
      </c:valAx>
      <c:valAx>
        <c:axId val="687945552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452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 COS-36</a:t>
            </a:r>
            <a:r>
              <a:rPr lang="en-US" baseline="0" dirty="0"/>
              <a:t> Dielectrics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Compare!$P$11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Compare!$P$12:$P$32</c:f>
              <c:numCache>
                <c:formatCode>General</c:formatCode>
                <c:ptCount val="21"/>
                <c:pt idx="0">
                  <c:v>4.6185313402580697</c:v>
                </c:pt>
                <c:pt idx="1">
                  <c:v>4.6925202730867852</c:v>
                </c:pt>
                <c:pt idx="2">
                  <c:v>4.7665092059155008</c:v>
                </c:pt>
                <c:pt idx="3">
                  <c:v>4.8404981387442163</c:v>
                </c:pt>
                <c:pt idx="4">
                  <c:v>4.9144870715729319</c:v>
                </c:pt>
                <c:pt idx="5">
                  <c:v>4.9884760044016474</c:v>
                </c:pt>
                <c:pt idx="6">
                  <c:v>5.0624649372303629</c:v>
                </c:pt>
                <c:pt idx="7">
                  <c:v>5.1364538700590785</c:v>
                </c:pt>
                <c:pt idx="8">
                  <c:v>5.210442802887794</c:v>
                </c:pt>
                <c:pt idx="9">
                  <c:v>5.2844317357165096</c:v>
                </c:pt>
                <c:pt idx="10">
                  <c:v>5.3584206685452251</c:v>
                </c:pt>
                <c:pt idx="11">
                  <c:v>5.4324096013739407</c:v>
                </c:pt>
                <c:pt idx="12">
                  <c:v>5.5063985342026562</c:v>
                </c:pt>
                <c:pt idx="13">
                  <c:v>5.5803874670313718</c:v>
                </c:pt>
                <c:pt idx="14">
                  <c:v>5.6543763998600873</c:v>
                </c:pt>
                <c:pt idx="15">
                  <c:v>5.7283653326888029</c:v>
                </c:pt>
                <c:pt idx="16">
                  <c:v>5.8023542655175184</c:v>
                </c:pt>
                <c:pt idx="17">
                  <c:v>5.876343198346234</c:v>
                </c:pt>
                <c:pt idx="18">
                  <c:v>5.9503321311749495</c:v>
                </c:pt>
                <c:pt idx="19">
                  <c:v>6.0243210640036651</c:v>
                </c:pt>
                <c:pt idx="20">
                  <c:v>6.0983099968323806</c:v>
                </c:pt>
              </c:numCache>
            </c:numRef>
          </c:xVal>
          <c:yVal>
            <c:numRef>
              <c:f>Compare!$P$34:$P$54</c:f>
              <c:numCache>
                <c:formatCode>General</c:formatCode>
                <c:ptCount val="21"/>
                <c:pt idx="0">
                  <c:v>1.7969640495549832E-2</c:v>
                </c:pt>
                <c:pt idx="1">
                  <c:v>4.2253352289377273E-2</c:v>
                </c:pt>
                <c:pt idx="2">
                  <c:v>9.0802216380197157E-2</c:v>
                </c:pt>
                <c:pt idx="3">
                  <c:v>0.17833854726185697</c:v>
                </c:pt>
                <c:pt idx="4">
                  <c:v>0.3201160847271487</c:v>
                </c:pt>
                <c:pt idx="5">
                  <c:v>0.52514987328872298</c:v>
                </c:pt>
                <c:pt idx="6">
                  <c:v>0.78735851792627687</c:v>
                </c:pt>
                <c:pt idx="7">
                  <c:v>1.0788853402497816</c:v>
                </c:pt>
                <c:pt idx="8">
                  <c:v>1.3511126197611889</c:v>
                </c:pt>
                <c:pt idx="9">
                  <c:v>1.5463980931179491</c:v>
                </c:pt>
                <c:pt idx="10">
                  <c:v>1.617575487911086</c:v>
                </c:pt>
                <c:pt idx="11">
                  <c:v>1.5463980931179424</c:v>
                </c:pt>
                <c:pt idx="12">
                  <c:v>1.3511126197611771</c:v>
                </c:pt>
                <c:pt idx="13">
                  <c:v>1.0788853402497676</c:v>
                </c:pt>
                <c:pt idx="14">
                  <c:v>0.78735851792626332</c:v>
                </c:pt>
                <c:pt idx="15">
                  <c:v>0.52514987328871188</c:v>
                </c:pt>
                <c:pt idx="16">
                  <c:v>0.32011608472714043</c:v>
                </c:pt>
                <c:pt idx="17">
                  <c:v>0.17833854726185153</c:v>
                </c:pt>
                <c:pt idx="18">
                  <c:v>9.0802216380194062E-2</c:v>
                </c:pt>
                <c:pt idx="19">
                  <c:v>4.2253352289375636E-2</c:v>
                </c:pt>
                <c:pt idx="20">
                  <c:v>1.7969640495549066E-2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9E7-4B88-B3A2-3B94B28C0580}"/>
            </c:ext>
          </c:extLst>
        </c:ser>
        <c:ser>
          <c:idx val="1"/>
          <c:order val="1"/>
          <c:tx>
            <c:strRef>
              <c:f>Compare!$Q$11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Compare!$Q$12:$Q$32</c:f>
              <c:numCache>
                <c:formatCode>General</c:formatCode>
                <c:ptCount val="21"/>
                <c:pt idx="0">
                  <c:v>4.5696898347008243</c:v>
                </c:pt>
                <c:pt idx="1">
                  <c:v>4.6456505230211986</c:v>
                </c:pt>
                <c:pt idx="2">
                  <c:v>4.7216112113415729</c:v>
                </c:pt>
                <c:pt idx="3">
                  <c:v>4.7975718996619472</c:v>
                </c:pt>
                <c:pt idx="4">
                  <c:v>4.8735325879823215</c:v>
                </c:pt>
                <c:pt idx="5">
                  <c:v>4.9494932763026958</c:v>
                </c:pt>
                <c:pt idx="6">
                  <c:v>5.02545396462307</c:v>
                </c:pt>
                <c:pt idx="7">
                  <c:v>5.1014146529434443</c:v>
                </c:pt>
                <c:pt idx="8">
                  <c:v>5.1773753412638186</c:v>
                </c:pt>
                <c:pt idx="9">
                  <c:v>5.2533360295841929</c:v>
                </c:pt>
                <c:pt idx="10">
                  <c:v>5.3292967179045672</c:v>
                </c:pt>
                <c:pt idx="11">
                  <c:v>5.4052574062249414</c:v>
                </c:pt>
                <c:pt idx="12">
                  <c:v>5.4812180945453157</c:v>
                </c:pt>
                <c:pt idx="13">
                  <c:v>5.55717878286569</c:v>
                </c:pt>
                <c:pt idx="14">
                  <c:v>5.6331394711860643</c:v>
                </c:pt>
                <c:pt idx="15">
                  <c:v>5.7091001595064386</c:v>
                </c:pt>
                <c:pt idx="16">
                  <c:v>5.7850608478268128</c:v>
                </c:pt>
                <c:pt idx="17">
                  <c:v>5.8610215361471871</c:v>
                </c:pt>
                <c:pt idx="18">
                  <c:v>5.9369822244675614</c:v>
                </c:pt>
                <c:pt idx="19">
                  <c:v>6.0129429127879357</c:v>
                </c:pt>
                <c:pt idx="20">
                  <c:v>6.08890360110831</c:v>
                </c:pt>
              </c:numCache>
            </c:numRef>
          </c:xVal>
          <c:yVal>
            <c:numRef>
              <c:f>Compare!$Q$34:$Q$54</c:f>
              <c:numCache>
                <c:formatCode>General</c:formatCode>
                <c:ptCount val="21"/>
                <c:pt idx="0">
                  <c:v>1.7503192150837718E-2</c:v>
                </c:pt>
                <c:pt idx="1">
                  <c:v>4.1156557601759437E-2</c:v>
                </c:pt>
                <c:pt idx="2">
                  <c:v>8.8445210766354282E-2</c:v>
                </c:pt>
                <c:pt idx="3">
                  <c:v>0.173709310511723</c:v>
                </c:pt>
                <c:pt idx="4">
                  <c:v>0.31180664649026457</c:v>
                </c:pt>
                <c:pt idx="5">
                  <c:v>0.51151825449356092</c:v>
                </c:pt>
                <c:pt idx="6">
                  <c:v>0.76692059778686883</c:v>
                </c:pt>
                <c:pt idx="7">
                  <c:v>1.0508800898821633</c:v>
                </c:pt>
                <c:pt idx="8">
                  <c:v>1.3160410085531822</c:v>
                </c:pt>
                <c:pt idx="9">
                  <c:v>1.5062573440039217</c:v>
                </c:pt>
                <c:pt idx="10">
                  <c:v>1.5755871460202131</c:v>
                </c:pt>
                <c:pt idx="11">
                  <c:v>1.5062573440039282</c:v>
                </c:pt>
                <c:pt idx="12">
                  <c:v>1.3160410085531931</c:v>
                </c:pt>
                <c:pt idx="13">
                  <c:v>1.0508800898821764</c:v>
                </c:pt>
                <c:pt idx="14">
                  <c:v>0.76692059778688182</c:v>
                </c:pt>
                <c:pt idx="15">
                  <c:v>0.51151825449357147</c:v>
                </c:pt>
                <c:pt idx="16">
                  <c:v>0.3118066464902724</c:v>
                </c:pt>
                <c:pt idx="17">
                  <c:v>0.173709310511728</c:v>
                </c:pt>
                <c:pt idx="18">
                  <c:v>8.8445210766357321E-2</c:v>
                </c:pt>
                <c:pt idx="19">
                  <c:v>4.1156557601760964E-2</c:v>
                </c:pt>
                <c:pt idx="20">
                  <c:v>1.7503192150838461E-2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9E7-4B88-B3A2-3B94B28C0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706448"/>
        <c:axId val="717706776"/>
      </c:scatterChart>
      <c:valAx>
        <c:axId val="717706448"/>
        <c:scaling>
          <c:orientation val="minMax"/>
          <c:max val="7.5"/>
          <c:min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706776"/>
        <c:crosses val="autoZero"/>
        <c:crossBetween val="midCat"/>
      </c:valAx>
      <c:valAx>
        <c:axId val="717706776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706448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2021 FAI-664 Dielectrics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Compare!$F$11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Compare!$F$12:$F$32</c:f>
              <c:numCache>
                <c:formatCode>General</c:formatCode>
                <c:ptCount val="21"/>
                <c:pt idx="0">
                  <c:v>4.6818838061467138</c:v>
                </c:pt>
                <c:pt idx="1">
                  <c:v>4.7181898213123965</c:v>
                </c:pt>
                <c:pt idx="2">
                  <c:v>4.7544958364780792</c:v>
                </c:pt>
                <c:pt idx="3">
                  <c:v>4.7908018516437618</c:v>
                </c:pt>
                <c:pt idx="4">
                  <c:v>4.8271078668094445</c:v>
                </c:pt>
                <c:pt idx="5">
                  <c:v>4.8634138819751271</c:v>
                </c:pt>
                <c:pt idx="6">
                  <c:v>4.8997198971408098</c:v>
                </c:pt>
                <c:pt idx="7">
                  <c:v>4.9360259123064925</c:v>
                </c:pt>
                <c:pt idx="8">
                  <c:v>4.9723319274721751</c:v>
                </c:pt>
                <c:pt idx="9">
                  <c:v>5.0086379426378578</c:v>
                </c:pt>
                <c:pt idx="10">
                  <c:v>5.0449439578035404</c:v>
                </c:pt>
                <c:pt idx="11">
                  <c:v>5.0812499729692231</c:v>
                </c:pt>
                <c:pt idx="12">
                  <c:v>5.1175559881349058</c:v>
                </c:pt>
                <c:pt idx="13">
                  <c:v>5.1538620033005884</c:v>
                </c:pt>
                <c:pt idx="14">
                  <c:v>5.1901680184662711</c:v>
                </c:pt>
                <c:pt idx="15">
                  <c:v>5.2264740336319537</c:v>
                </c:pt>
                <c:pt idx="16">
                  <c:v>5.2627800487976364</c:v>
                </c:pt>
                <c:pt idx="17">
                  <c:v>5.299086063963319</c:v>
                </c:pt>
                <c:pt idx="18">
                  <c:v>5.3353920791290017</c:v>
                </c:pt>
                <c:pt idx="19">
                  <c:v>5.3716980942946844</c:v>
                </c:pt>
                <c:pt idx="20">
                  <c:v>5.408004109460367</c:v>
                </c:pt>
              </c:numCache>
            </c:numRef>
          </c:xVal>
          <c:yVal>
            <c:numRef>
              <c:f>Compare!$F$34:$F$54</c:f>
              <c:numCache>
                <c:formatCode>General</c:formatCode>
                <c:ptCount val="21"/>
                <c:pt idx="0">
                  <c:v>3.6620778058786517E-2</c:v>
                </c:pt>
                <c:pt idx="1">
                  <c:v>8.6109159324149614E-2</c:v>
                </c:pt>
                <c:pt idx="2">
                  <c:v>0.18504809899388699</c:v>
                </c:pt>
                <c:pt idx="3">
                  <c:v>0.36344056856452572</c:v>
                </c:pt>
                <c:pt idx="4">
                  <c:v>0.65237254438916226</c:v>
                </c:pt>
                <c:pt idx="5">
                  <c:v>1.070216010279583</c:v>
                </c:pt>
                <c:pt idx="6">
                  <c:v>1.6045775398129571</c:v>
                </c:pt>
                <c:pt idx="7">
                  <c:v>2.1986873140811776</c:v>
                </c:pt>
                <c:pt idx="8">
                  <c:v>2.7534660692267412</c:v>
                </c:pt>
                <c:pt idx="9">
                  <c:v>3.1514432006932371</c:v>
                </c:pt>
                <c:pt idx="10">
                  <c:v>3.2964973868450369</c:v>
                </c:pt>
                <c:pt idx="11">
                  <c:v>3.1514432006932651</c:v>
                </c:pt>
                <c:pt idx="12">
                  <c:v>2.7534660692267892</c:v>
                </c:pt>
                <c:pt idx="13">
                  <c:v>2.1986873140812362</c:v>
                </c:pt>
                <c:pt idx="14">
                  <c:v>1.6045775398130138</c:v>
                </c:pt>
                <c:pt idx="15">
                  <c:v>1.0702160102796301</c:v>
                </c:pt>
                <c:pt idx="16">
                  <c:v>0.65237254438919667</c:v>
                </c:pt>
                <c:pt idx="17">
                  <c:v>0.36344056856454815</c:v>
                </c:pt>
                <c:pt idx="18">
                  <c:v>0.18504809899389998</c:v>
                </c:pt>
                <c:pt idx="19">
                  <c:v>8.6109159324156415E-2</c:v>
                </c:pt>
                <c:pt idx="20">
                  <c:v>3.6620778058789737E-2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3B-49D3-AA21-7AE9A765F492}"/>
            </c:ext>
          </c:extLst>
        </c:ser>
        <c:ser>
          <c:idx val="1"/>
          <c:order val="1"/>
          <c:tx>
            <c:strRef>
              <c:f>Compare!$G$11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Compare!$G$12:$G$32</c:f>
              <c:numCache>
                <c:formatCode>General</c:formatCode>
                <c:ptCount val="21"/>
                <c:pt idx="0">
                  <c:v>4.6600612472574303</c:v>
                </c:pt>
                <c:pt idx="1">
                  <c:v>4.6971225381621347</c:v>
                </c:pt>
                <c:pt idx="2">
                  <c:v>4.734183829066839</c:v>
                </c:pt>
                <c:pt idx="3">
                  <c:v>4.7712451199715433</c:v>
                </c:pt>
                <c:pt idx="4">
                  <c:v>4.8083064108762477</c:v>
                </c:pt>
                <c:pt idx="5">
                  <c:v>4.845367701780952</c:v>
                </c:pt>
                <c:pt idx="6">
                  <c:v>4.8824289926856563</c:v>
                </c:pt>
                <c:pt idx="7">
                  <c:v>4.9194902835903607</c:v>
                </c:pt>
                <c:pt idx="8">
                  <c:v>4.956551574495065</c:v>
                </c:pt>
                <c:pt idx="9">
                  <c:v>4.9936128653997693</c:v>
                </c:pt>
                <c:pt idx="10">
                  <c:v>5.0306741563044737</c:v>
                </c:pt>
                <c:pt idx="11">
                  <c:v>5.067735447209178</c:v>
                </c:pt>
                <c:pt idx="12">
                  <c:v>5.1047967381138823</c:v>
                </c:pt>
                <c:pt idx="13">
                  <c:v>5.1418580290185867</c:v>
                </c:pt>
                <c:pt idx="14">
                  <c:v>5.178919319923291</c:v>
                </c:pt>
                <c:pt idx="15">
                  <c:v>5.2159806108279954</c:v>
                </c:pt>
                <c:pt idx="16">
                  <c:v>5.2530419017326997</c:v>
                </c:pt>
                <c:pt idx="17">
                  <c:v>5.290103192637404</c:v>
                </c:pt>
                <c:pt idx="18">
                  <c:v>5.3271644835421084</c:v>
                </c:pt>
                <c:pt idx="19">
                  <c:v>5.3642257744468127</c:v>
                </c:pt>
                <c:pt idx="20">
                  <c:v>5.401287065351517</c:v>
                </c:pt>
              </c:numCache>
            </c:numRef>
          </c:xVal>
          <c:yVal>
            <c:numRef>
              <c:f>Compare!$G$34:$G$54</c:f>
              <c:numCache>
                <c:formatCode>General</c:formatCode>
                <c:ptCount val="21"/>
                <c:pt idx="0">
                  <c:v>3.5874479574931048E-2</c:v>
                </c:pt>
                <c:pt idx="1">
                  <c:v>8.4354332188950165E-2</c:v>
                </c:pt>
                <c:pt idx="2">
                  <c:v>0.1812769853518513</c:v>
                </c:pt>
                <c:pt idx="3">
                  <c:v>0.35603397701543821</c:v>
                </c:pt>
                <c:pt idx="4">
                  <c:v>0.63907777932423404</c:v>
                </c:pt>
                <c:pt idx="5">
                  <c:v>1.0484059716018919</c:v>
                </c:pt>
                <c:pt idx="6">
                  <c:v>1.5718776942971608</c:v>
                </c:pt>
                <c:pt idx="7">
                  <c:v>2.1538800462963033</c:v>
                </c:pt>
                <c:pt idx="8">
                  <c:v>2.6973529099292515</c:v>
                </c:pt>
                <c:pt idx="9">
                  <c:v>3.0872196257910955</c:v>
                </c:pt>
                <c:pt idx="10">
                  <c:v>3.2293177382344624</c:v>
                </c:pt>
                <c:pt idx="11">
                  <c:v>3.0872196257911222</c:v>
                </c:pt>
                <c:pt idx="12">
                  <c:v>2.6973529099292981</c:v>
                </c:pt>
                <c:pt idx="13">
                  <c:v>2.1538800462963597</c:v>
                </c:pt>
                <c:pt idx="14">
                  <c:v>1.5718776942972155</c:v>
                </c:pt>
                <c:pt idx="15">
                  <c:v>1.0484059716019372</c:v>
                </c:pt>
                <c:pt idx="16">
                  <c:v>0.63907777932426735</c:v>
                </c:pt>
                <c:pt idx="17">
                  <c:v>0.35603397701545969</c:v>
                </c:pt>
                <c:pt idx="18">
                  <c:v>0.18127698535186371</c:v>
                </c:pt>
                <c:pt idx="19">
                  <c:v>8.4354332188956771E-2</c:v>
                </c:pt>
                <c:pt idx="20">
                  <c:v>3.5874479574934171E-2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A3B-49D3-AA21-7AE9A765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410904"/>
        <c:axId val="487411888"/>
      </c:scatterChart>
      <c:valAx>
        <c:axId val="487410904"/>
        <c:scaling>
          <c:orientation val="minMax"/>
          <c:max val="7.5"/>
          <c:min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11888"/>
        <c:crosses val="autoZero"/>
        <c:crossBetween val="midCat"/>
      </c:valAx>
      <c:valAx>
        <c:axId val="48741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10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COS-36 Machine 1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'Cor Curves'!$W$1</c:f>
              <c:strCache>
                <c:ptCount val="1"/>
                <c:pt idx="0">
                  <c:v>Machine 1 Time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647213215995059"/>
                  <c:y val="-0.1305443541781611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 Curves'!$Y$3:$Y$29</c:f>
              <c:numCache>
                <c:formatCode>General</c:formatCode>
                <c:ptCount val="27"/>
                <c:pt idx="0">
                  <c:v>5.641</c:v>
                </c:pt>
                <c:pt idx="1">
                  <c:v>5.65</c:v>
                </c:pt>
                <c:pt idx="2">
                  <c:v>5.5960000000000001</c:v>
                </c:pt>
                <c:pt idx="3">
                  <c:v>5.5990000000000002</c:v>
                </c:pt>
                <c:pt idx="4">
                  <c:v>5.7039999999999997</c:v>
                </c:pt>
                <c:pt idx="5">
                  <c:v>5.7009999999999996</c:v>
                </c:pt>
                <c:pt idx="6">
                  <c:v>5.64</c:v>
                </c:pt>
                <c:pt idx="7">
                  <c:v>5.6390000000000002</c:v>
                </c:pt>
                <c:pt idx="8">
                  <c:v>5.6740000000000004</c:v>
                </c:pt>
                <c:pt idx="9">
                  <c:v>5.6689999999999996</c:v>
                </c:pt>
                <c:pt idx="10">
                  <c:v>5.6630000000000003</c:v>
                </c:pt>
                <c:pt idx="11">
                  <c:v>5.6639999999999997</c:v>
                </c:pt>
                <c:pt idx="12">
                  <c:v>5.7119999999999997</c:v>
                </c:pt>
                <c:pt idx="13">
                  <c:v>5.7089999999999996</c:v>
                </c:pt>
                <c:pt idx="14">
                  <c:v>5.657</c:v>
                </c:pt>
                <c:pt idx="15">
                  <c:v>5.6580000000000004</c:v>
                </c:pt>
                <c:pt idx="16">
                  <c:v>5.5919999999999996</c:v>
                </c:pt>
                <c:pt idx="17">
                  <c:v>5.593</c:v>
                </c:pt>
                <c:pt idx="18">
                  <c:v>5.4619999999999997</c:v>
                </c:pt>
                <c:pt idx="19">
                  <c:v>5.649</c:v>
                </c:pt>
                <c:pt idx="20">
                  <c:v>5.4889999999999999</c:v>
                </c:pt>
                <c:pt idx="21">
                  <c:v>5.5830000000000002</c:v>
                </c:pt>
                <c:pt idx="22">
                  <c:v>5.4210000000000003</c:v>
                </c:pt>
                <c:pt idx="23">
                  <c:v>5.7590000000000003</c:v>
                </c:pt>
                <c:pt idx="24">
                  <c:v>5.4829999999999997</c:v>
                </c:pt>
                <c:pt idx="25">
                  <c:v>5.6950000000000003</c:v>
                </c:pt>
                <c:pt idx="26">
                  <c:v>5.6230000000000002</c:v>
                </c:pt>
              </c:numCache>
            </c:numRef>
          </c:xVal>
          <c:yVal>
            <c:numRef>
              <c:f>'Cor Curves'!$X$3:$X$29</c:f>
              <c:numCache>
                <c:formatCode>General</c:formatCode>
                <c:ptCount val="27"/>
                <c:pt idx="0">
                  <c:v>94.3</c:v>
                </c:pt>
                <c:pt idx="1">
                  <c:v>94.3</c:v>
                </c:pt>
                <c:pt idx="2">
                  <c:v>94.3</c:v>
                </c:pt>
                <c:pt idx="3">
                  <c:v>94.3</c:v>
                </c:pt>
                <c:pt idx="4">
                  <c:v>95.4</c:v>
                </c:pt>
                <c:pt idx="5">
                  <c:v>95.4</c:v>
                </c:pt>
                <c:pt idx="6">
                  <c:v>94.4</c:v>
                </c:pt>
                <c:pt idx="7">
                  <c:v>94.4</c:v>
                </c:pt>
                <c:pt idx="8">
                  <c:v>95.5</c:v>
                </c:pt>
                <c:pt idx="9">
                  <c:v>95.5</c:v>
                </c:pt>
                <c:pt idx="10">
                  <c:v>94.4</c:v>
                </c:pt>
                <c:pt idx="11">
                  <c:v>94.4</c:v>
                </c:pt>
                <c:pt idx="12">
                  <c:v>95.2</c:v>
                </c:pt>
                <c:pt idx="13">
                  <c:v>95.2</c:v>
                </c:pt>
                <c:pt idx="14">
                  <c:v>93.5</c:v>
                </c:pt>
                <c:pt idx="15">
                  <c:v>93.5</c:v>
                </c:pt>
                <c:pt idx="16">
                  <c:v>93</c:v>
                </c:pt>
                <c:pt idx="17">
                  <c:v>93</c:v>
                </c:pt>
                <c:pt idx="18">
                  <c:v>94</c:v>
                </c:pt>
                <c:pt idx="19">
                  <c:v>95.1</c:v>
                </c:pt>
                <c:pt idx="20">
                  <c:v>95</c:v>
                </c:pt>
                <c:pt idx="21">
                  <c:v>93.3</c:v>
                </c:pt>
                <c:pt idx="22">
                  <c:v>93.3</c:v>
                </c:pt>
                <c:pt idx="23">
                  <c:v>95.1</c:v>
                </c:pt>
                <c:pt idx="24">
                  <c:v>94.4</c:v>
                </c:pt>
                <c:pt idx="25">
                  <c:v>95.7</c:v>
                </c:pt>
                <c:pt idx="26">
                  <c:v>93.7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99-4347-B84B-7BED85A63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715136"/>
        <c:axId val="478707920"/>
      </c:scatterChart>
      <c:valAx>
        <c:axId val="47871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07920"/>
        <c:crosses val="autoZero"/>
        <c:crossBetween val="midCat"/>
      </c:valAx>
      <c:valAx>
        <c:axId val="478707920"/>
        <c:scaling>
          <c:orientation val="minMax"/>
          <c:max val="98"/>
          <c:min val="9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1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COS-36</a:t>
            </a:r>
            <a:r>
              <a:rPr lang="en-US" sz="1800" baseline="0" dirty="0"/>
              <a:t> </a:t>
            </a:r>
            <a:r>
              <a:rPr lang="en-US" sz="1800" dirty="0"/>
              <a:t>Machine 2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84873979793616E-2"/>
          <c:y val="0.10098892646117018"/>
          <c:w val="0.9055842591593859"/>
          <c:h val="0.821376264615151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'Cor Curves'!$Z$1</c:f>
              <c:strCache>
                <c:ptCount val="1"/>
                <c:pt idx="0">
                  <c:v>Machine 2 Time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1979897399188739"/>
                  <c:y val="-7.7596406425365125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 Curves'!$AB$3:$AB$44</c:f>
              <c:numCache>
                <c:formatCode>General</c:formatCode>
                <c:ptCount val="42"/>
                <c:pt idx="0">
                  <c:v>5.556</c:v>
                </c:pt>
                <c:pt idx="1">
                  <c:v>5.774</c:v>
                </c:pt>
                <c:pt idx="2">
                  <c:v>5.6840000000000002</c:v>
                </c:pt>
                <c:pt idx="3">
                  <c:v>5.6909999999999998</c:v>
                </c:pt>
                <c:pt idx="4">
                  <c:v>5.5890000000000004</c:v>
                </c:pt>
                <c:pt idx="5">
                  <c:v>5.5140000000000002</c:v>
                </c:pt>
                <c:pt idx="6">
                  <c:v>5.6310000000000002</c:v>
                </c:pt>
                <c:pt idx="7">
                  <c:v>5.4930000000000003</c:v>
                </c:pt>
                <c:pt idx="8">
                  <c:v>5.593</c:v>
                </c:pt>
                <c:pt idx="9">
                  <c:v>5.6159999999999997</c:v>
                </c:pt>
                <c:pt idx="10">
                  <c:v>5.742</c:v>
                </c:pt>
                <c:pt idx="11">
                  <c:v>5.7190000000000003</c:v>
                </c:pt>
                <c:pt idx="12">
                  <c:v>5.4690000000000003</c:v>
                </c:pt>
                <c:pt idx="13">
                  <c:v>5.649</c:v>
                </c:pt>
                <c:pt idx="14">
                  <c:v>5.6509999999999998</c:v>
                </c:pt>
                <c:pt idx="15">
                  <c:v>5.4349999999999996</c:v>
                </c:pt>
                <c:pt idx="16">
                  <c:v>5.7930000000000001</c:v>
                </c:pt>
                <c:pt idx="17">
                  <c:v>5.6740000000000004</c:v>
                </c:pt>
                <c:pt idx="18">
                  <c:v>5.6630000000000003</c:v>
                </c:pt>
                <c:pt idx="19">
                  <c:v>5.6159999999999997</c:v>
                </c:pt>
                <c:pt idx="20">
                  <c:v>5.6139999999999999</c:v>
                </c:pt>
                <c:pt idx="21">
                  <c:v>5.5519999999999996</c:v>
                </c:pt>
                <c:pt idx="22">
                  <c:v>5.62</c:v>
                </c:pt>
                <c:pt idx="23">
                  <c:v>5.577</c:v>
                </c:pt>
                <c:pt idx="24">
                  <c:v>5.548</c:v>
                </c:pt>
                <c:pt idx="25">
                  <c:v>5.5439999999999996</c:v>
                </c:pt>
                <c:pt idx="26">
                  <c:v>5.5860000000000003</c:v>
                </c:pt>
                <c:pt idx="27">
                  <c:v>5.0209999999999999</c:v>
                </c:pt>
                <c:pt idx="28">
                  <c:v>5.7610000000000001</c:v>
                </c:pt>
                <c:pt idx="29">
                  <c:v>5.56</c:v>
                </c:pt>
                <c:pt idx="30">
                  <c:v>5.7009999999999996</c:v>
                </c:pt>
                <c:pt idx="31">
                  <c:v>5.6719999999999997</c:v>
                </c:pt>
                <c:pt idx="32">
                  <c:v>5.5149999999999997</c:v>
                </c:pt>
                <c:pt idx="33">
                  <c:v>5.6849999999999996</c:v>
                </c:pt>
                <c:pt idx="34">
                  <c:v>5.59</c:v>
                </c:pt>
                <c:pt idx="35">
                  <c:v>5.7270000000000003</c:v>
                </c:pt>
                <c:pt idx="36">
                  <c:v>5.4980000000000002</c:v>
                </c:pt>
                <c:pt idx="37">
                  <c:v>5.4080000000000004</c:v>
                </c:pt>
                <c:pt idx="38">
                  <c:v>5.766</c:v>
                </c:pt>
                <c:pt idx="39">
                  <c:v>5.5030000000000001</c:v>
                </c:pt>
                <c:pt idx="40">
                  <c:v>5.6760000000000002</c:v>
                </c:pt>
                <c:pt idx="41">
                  <c:v>5.5460000000000003</c:v>
                </c:pt>
              </c:numCache>
            </c:numRef>
          </c:xVal>
          <c:yVal>
            <c:numRef>
              <c:f>'Cor Curves'!$AA$3:$AA$44</c:f>
              <c:numCache>
                <c:formatCode>General</c:formatCode>
                <c:ptCount val="42"/>
                <c:pt idx="0">
                  <c:v>95.3</c:v>
                </c:pt>
                <c:pt idx="1">
                  <c:v>96.8</c:v>
                </c:pt>
                <c:pt idx="2">
                  <c:v>95.4</c:v>
                </c:pt>
                <c:pt idx="3">
                  <c:v>95.3</c:v>
                </c:pt>
                <c:pt idx="4">
                  <c:v>95.2</c:v>
                </c:pt>
                <c:pt idx="5">
                  <c:v>94</c:v>
                </c:pt>
                <c:pt idx="6">
                  <c:v>95.1</c:v>
                </c:pt>
                <c:pt idx="7">
                  <c:v>93.1</c:v>
                </c:pt>
                <c:pt idx="8">
                  <c:v>93.3</c:v>
                </c:pt>
                <c:pt idx="9">
                  <c:v>94.1</c:v>
                </c:pt>
                <c:pt idx="10">
                  <c:v>95.2</c:v>
                </c:pt>
                <c:pt idx="11">
                  <c:v>95.7</c:v>
                </c:pt>
                <c:pt idx="12">
                  <c:v>93.2</c:v>
                </c:pt>
                <c:pt idx="13">
                  <c:v>96.7</c:v>
                </c:pt>
                <c:pt idx="14">
                  <c:v>95.4</c:v>
                </c:pt>
                <c:pt idx="15">
                  <c:v>92.8</c:v>
                </c:pt>
                <c:pt idx="16">
                  <c:v>96</c:v>
                </c:pt>
                <c:pt idx="17">
                  <c:v>95.3</c:v>
                </c:pt>
                <c:pt idx="18">
                  <c:v>95.3</c:v>
                </c:pt>
                <c:pt idx="19">
                  <c:v>94.8</c:v>
                </c:pt>
                <c:pt idx="20">
                  <c:v>94.1</c:v>
                </c:pt>
                <c:pt idx="21">
                  <c:v>95.5</c:v>
                </c:pt>
                <c:pt idx="22">
                  <c:v>95.2</c:v>
                </c:pt>
                <c:pt idx="23">
                  <c:v>95.2</c:v>
                </c:pt>
                <c:pt idx="24">
                  <c:v>93.5</c:v>
                </c:pt>
                <c:pt idx="25">
                  <c:v>93</c:v>
                </c:pt>
                <c:pt idx="26">
                  <c:v>94.5</c:v>
                </c:pt>
                <c:pt idx="27">
                  <c:v>94.5</c:v>
                </c:pt>
                <c:pt idx="28">
                  <c:v>96</c:v>
                </c:pt>
                <c:pt idx="29">
                  <c:v>94</c:v>
                </c:pt>
                <c:pt idx="30">
                  <c:v>95.2</c:v>
                </c:pt>
                <c:pt idx="31">
                  <c:v>95.1</c:v>
                </c:pt>
                <c:pt idx="32">
                  <c:v>95.4</c:v>
                </c:pt>
                <c:pt idx="33">
                  <c:v>95.7</c:v>
                </c:pt>
                <c:pt idx="34">
                  <c:v>95</c:v>
                </c:pt>
                <c:pt idx="35">
                  <c:v>94.7</c:v>
                </c:pt>
                <c:pt idx="36">
                  <c:v>93.3</c:v>
                </c:pt>
                <c:pt idx="37">
                  <c:v>93.3</c:v>
                </c:pt>
                <c:pt idx="38">
                  <c:v>95.1</c:v>
                </c:pt>
                <c:pt idx="39">
                  <c:v>94.4</c:v>
                </c:pt>
                <c:pt idx="40">
                  <c:v>95.7</c:v>
                </c:pt>
                <c:pt idx="41">
                  <c:v>93.7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1E-493F-9246-0DBFBF70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966168"/>
        <c:axId val="662964856"/>
      </c:scatterChart>
      <c:valAx>
        <c:axId val="662966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64856"/>
        <c:crosses val="autoZero"/>
        <c:crossBetween val="midCat"/>
      </c:valAx>
      <c:valAx>
        <c:axId val="662964856"/>
        <c:scaling>
          <c:orientation val="minMax"/>
          <c:min val="9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6616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COS-36 Machine 1 Distance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'Cor Curves'!$AD$1</c:f>
              <c:strCache>
                <c:ptCount val="1"/>
                <c:pt idx="0">
                  <c:v>Machine 1 Distance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957769028871393"/>
                  <c:y val="-7.9491411567969197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 Curves'!$AF$3:$AF$85</c:f>
              <c:numCache>
                <c:formatCode>General</c:formatCode>
                <c:ptCount val="83"/>
                <c:pt idx="0">
                  <c:v>5.8710000000000004</c:v>
                </c:pt>
                <c:pt idx="1">
                  <c:v>5.81</c:v>
                </c:pt>
                <c:pt idx="2">
                  <c:v>5.9729999999999999</c:v>
                </c:pt>
                <c:pt idx="3">
                  <c:v>5.8789999999999996</c:v>
                </c:pt>
                <c:pt idx="4">
                  <c:v>5.859</c:v>
                </c:pt>
                <c:pt idx="5">
                  <c:v>5.8659999999999997</c:v>
                </c:pt>
                <c:pt idx="6">
                  <c:v>5.798</c:v>
                </c:pt>
                <c:pt idx="7">
                  <c:v>5.7469999999999999</c:v>
                </c:pt>
                <c:pt idx="8">
                  <c:v>5.7720000000000002</c:v>
                </c:pt>
                <c:pt idx="9">
                  <c:v>5.7460000000000004</c:v>
                </c:pt>
                <c:pt idx="10">
                  <c:v>5.5339999999999998</c:v>
                </c:pt>
                <c:pt idx="11">
                  <c:v>5.5579999999999998</c:v>
                </c:pt>
                <c:pt idx="12">
                  <c:v>5.6959999999999997</c:v>
                </c:pt>
                <c:pt idx="13">
                  <c:v>5.734</c:v>
                </c:pt>
                <c:pt idx="14">
                  <c:v>5.7969999999999997</c:v>
                </c:pt>
                <c:pt idx="15">
                  <c:v>5.7939999999999996</c:v>
                </c:pt>
                <c:pt idx="16">
                  <c:v>6</c:v>
                </c:pt>
                <c:pt idx="17">
                  <c:v>6.0049999999999999</c:v>
                </c:pt>
                <c:pt idx="18">
                  <c:v>5.8460000000000001</c:v>
                </c:pt>
                <c:pt idx="19">
                  <c:v>5.835</c:v>
                </c:pt>
                <c:pt idx="20">
                  <c:v>5.625</c:v>
                </c:pt>
                <c:pt idx="21">
                  <c:v>5.6239999999999997</c:v>
                </c:pt>
                <c:pt idx="22">
                  <c:v>5.8639999999999999</c:v>
                </c:pt>
                <c:pt idx="23">
                  <c:v>5.8289999999999997</c:v>
                </c:pt>
                <c:pt idx="24">
                  <c:v>5.68</c:v>
                </c:pt>
                <c:pt idx="25">
                  <c:v>5.6539999999999999</c:v>
                </c:pt>
                <c:pt idx="26">
                  <c:v>5.5220000000000002</c:v>
                </c:pt>
                <c:pt idx="27">
                  <c:v>5.4880000000000004</c:v>
                </c:pt>
                <c:pt idx="28">
                  <c:v>5.82</c:v>
                </c:pt>
                <c:pt idx="29">
                  <c:v>5.8019999999999996</c:v>
                </c:pt>
                <c:pt idx="30">
                  <c:v>5.681</c:v>
                </c:pt>
                <c:pt idx="31">
                  <c:v>5.6630000000000003</c:v>
                </c:pt>
                <c:pt idx="32">
                  <c:v>5.8280000000000003</c:v>
                </c:pt>
                <c:pt idx="33">
                  <c:v>5.8209999999999997</c:v>
                </c:pt>
                <c:pt idx="34">
                  <c:v>5.6639999999999997</c:v>
                </c:pt>
                <c:pt idx="35">
                  <c:v>5.6589999999999998</c:v>
                </c:pt>
                <c:pt idx="36">
                  <c:v>5.6050000000000004</c:v>
                </c:pt>
                <c:pt idx="37">
                  <c:v>5.5949999999999998</c:v>
                </c:pt>
                <c:pt idx="38">
                  <c:v>5.6070000000000002</c:v>
                </c:pt>
                <c:pt idx="39">
                  <c:v>5.5910000000000002</c:v>
                </c:pt>
                <c:pt idx="40">
                  <c:v>5.5910000000000002</c:v>
                </c:pt>
                <c:pt idx="41">
                  <c:v>5.6369999999999996</c:v>
                </c:pt>
                <c:pt idx="42">
                  <c:v>5.61</c:v>
                </c:pt>
                <c:pt idx="43">
                  <c:v>5.625</c:v>
                </c:pt>
                <c:pt idx="44">
                  <c:v>5.6639999999999997</c:v>
                </c:pt>
                <c:pt idx="45">
                  <c:v>5.6710000000000003</c:v>
                </c:pt>
                <c:pt idx="46">
                  <c:v>5.4379999999999997</c:v>
                </c:pt>
                <c:pt idx="47">
                  <c:v>5.3959999999999999</c:v>
                </c:pt>
                <c:pt idx="48">
                  <c:v>5.6879999999999997</c:v>
                </c:pt>
                <c:pt idx="49">
                  <c:v>5.6840000000000002</c:v>
                </c:pt>
                <c:pt idx="50">
                  <c:v>5.6559999999999997</c:v>
                </c:pt>
                <c:pt idx="51">
                  <c:v>5.6580000000000004</c:v>
                </c:pt>
                <c:pt idx="52">
                  <c:v>5.53</c:v>
                </c:pt>
                <c:pt idx="53">
                  <c:v>5.5549999999999997</c:v>
                </c:pt>
                <c:pt idx="54">
                  <c:v>5.6390000000000002</c:v>
                </c:pt>
                <c:pt idx="55">
                  <c:v>5.6520000000000001</c:v>
                </c:pt>
                <c:pt idx="56">
                  <c:v>5.7350000000000003</c:v>
                </c:pt>
                <c:pt idx="57">
                  <c:v>5.7119999999999997</c:v>
                </c:pt>
                <c:pt idx="58">
                  <c:v>5.5369999999999999</c:v>
                </c:pt>
                <c:pt idx="59">
                  <c:v>5.6120000000000001</c:v>
                </c:pt>
                <c:pt idx="60">
                  <c:v>5.6749999999999998</c:v>
                </c:pt>
                <c:pt idx="61">
                  <c:v>5.7389999999999999</c:v>
                </c:pt>
                <c:pt idx="62">
                  <c:v>5.6970000000000001</c:v>
                </c:pt>
                <c:pt idx="63">
                  <c:v>5.6660000000000004</c:v>
                </c:pt>
                <c:pt idx="64">
                  <c:v>5.774</c:v>
                </c:pt>
                <c:pt idx="65">
                  <c:v>5.806</c:v>
                </c:pt>
                <c:pt idx="66">
                  <c:v>5.742</c:v>
                </c:pt>
                <c:pt idx="67">
                  <c:v>5.6849999999999996</c:v>
                </c:pt>
                <c:pt idx="68">
                  <c:v>5.6660000000000004</c:v>
                </c:pt>
                <c:pt idx="69">
                  <c:v>5.6769999999999996</c:v>
                </c:pt>
                <c:pt idx="70">
                  <c:v>5.69</c:v>
                </c:pt>
                <c:pt idx="71">
                  <c:v>5.7130000000000001</c:v>
                </c:pt>
                <c:pt idx="72">
                  <c:v>5.6689999999999996</c:v>
                </c:pt>
                <c:pt idx="73">
                  <c:v>5.6710000000000003</c:v>
                </c:pt>
                <c:pt idx="74">
                  <c:v>5.4379999999999997</c:v>
                </c:pt>
                <c:pt idx="75">
                  <c:v>5.9080000000000004</c:v>
                </c:pt>
                <c:pt idx="76">
                  <c:v>5.6520000000000001</c:v>
                </c:pt>
                <c:pt idx="77">
                  <c:v>5.6589999999999998</c:v>
                </c:pt>
                <c:pt idx="78">
                  <c:v>5.5819999999999999</c:v>
                </c:pt>
                <c:pt idx="79">
                  <c:v>5.6689999999999996</c:v>
                </c:pt>
                <c:pt idx="80">
                  <c:v>5.5439999999999996</c:v>
                </c:pt>
                <c:pt idx="81">
                  <c:v>5.7480000000000002</c:v>
                </c:pt>
                <c:pt idx="82">
                  <c:v>5.6239999999999997</c:v>
                </c:pt>
              </c:numCache>
            </c:numRef>
          </c:xVal>
          <c:yVal>
            <c:numRef>
              <c:f>'Cor Curves'!$AE$3:$AE$85</c:f>
              <c:numCache>
                <c:formatCode>General</c:formatCode>
                <c:ptCount val="83"/>
                <c:pt idx="0">
                  <c:v>95.3</c:v>
                </c:pt>
                <c:pt idx="1">
                  <c:v>95.3</c:v>
                </c:pt>
                <c:pt idx="2">
                  <c:v>96.8</c:v>
                </c:pt>
                <c:pt idx="3">
                  <c:v>95.4</c:v>
                </c:pt>
                <c:pt idx="4">
                  <c:v>95.3</c:v>
                </c:pt>
                <c:pt idx="5">
                  <c:v>95.2</c:v>
                </c:pt>
                <c:pt idx="6">
                  <c:v>94</c:v>
                </c:pt>
                <c:pt idx="7">
                  <c:v>94</c:v>
                </c:pt>
                <c:pt idx="8">
                  <c:v>95.1</c:v>
                </c:pt>
                <c:pt idx="9">
                  <c:v>95.1</c:v>
                </c:pt>
                <c:pt idx="10">
                  <c:v>93.1</c:v>
                </c:pt>
                <c:pt idx="11">
                  <c:v>93.1</c:v>
                </c:pt>
                <c:pt idx="12">
                  <c:v>93.3</c:v>
                </c:pt>
                <c:pt idx="13">
                  <c:v>93.3</c:v>
                </c:pt>
                <c:pt idx="14">
                  <c:v>94.1</c:v>
                </c:pt>
                <c:pt idx="15">
                  <c:v>94.1</c:v>
                </c:pt>
                <c:pt idx="16">
                  <c:v>95.2</c:v>
                </c:pt>
                <c:pt idx="17">
                  <c:v>95.2</c:v>
                </c:pt>
                <c:pt idx="18">
                  <c:v>95.7</c:v>
                </c:pt>
                <c:pt idx="19">
                  <c:v>95.7</c:v>
                </c:pt>
                <c:pt idx="20">
                  <c:v>93.2</c:v>
                </c:pt>
                <c:pt idx="21">
                  <c:v>93.2</c:v>
                </c:pt>
                <c:pt idx="22">
                  <c:v>96.7</c:v>
                </c:pt>
                <c:pt idx="23">
                  <c:v>96.7</c:v>
                </c:pt>
                <c:pt idx="24">
                  <c:v>95.4</c:v>
                </c:pt>
                <c:pt idx="25">
                  <c:v>95.4</c:v>
                </c:pt>
                <c:pt idx="26">
                  <c:v>92.8</c:v>
                </c:pt>
                <c:pt idx="27">
                  <c:v>92.8</c:v>
                </c:pt>
                <c:pt idx="28">
                  <c:v>96</c:v>
                </c:pt>
                <c:pt idx="29">
                  <c:v>96</c:v>
                </c:pt>
                <c:pt idx="30">
                  <c:v>95</c:v>
                </c:pt>
                <c:pt idx="31">
                  <c:v>95</c:v>
                </c:pt>
                <c:pt idx="32">
                  <c:v>94.2</c:v>
                </c:pt>
                <c:pt idx="33">
                  <c:v>94.2</c:v>
                </c:pt>
                <c:pt idx="34">
                  <c:v>95.3</c:v>
                </c:pt>
                <c:pt idx="35">
                  <c:v>95.3</c:v>
                </c:pt>
                <c:pt idx="36">
                  <c:v>94.9</c:v>
                </c:pt>
                <c:pt idx="37">
                  <c:v>94.9</c:v>
                </c:pt>
                <c:pt idx="38">
                  <c:v>94.8</c:v>
                </c:pt>
                <c:pt idx="39">
                  <c:v>94.8</c:v>
                </c:pt>
                <c:pt idx="40">
                  <c:v>94.8</c:v>
                </c:pt>
                <c:pt idx="41">
                  <c:v>94.8</c:v>
                </c:pt>
                <c:pt idx="42">
                  <c:v>94.1</c:v>
                </c:pt>
                <c:pt idx="43">
                  <c:v>94.1</c:v>
                </c:pt>
                <c:pt idx="44">
                  <c:v>93.3</c:v>
                </c:pt>
                <c:pt idx="45">
                  <c:v>93.3</c:v>
                </c:pt>
                <c:pt idx="46">
                  <c:v>91.6</c:v>
                </c:pt>
                <c:pt idx="47">
                  <c:v>91.6</c:v>
                </c:pt>
                <c:pt idx="48">
                  <c:v>95</c:v>
                </c:pt>
                <c:pt idx="49">
                  <c:v>95</c:v>
                </c:pt>
                <c:pt idx="50">
                  <c:v>93.8</c:v>
                </c:pt>
                <c:pt idx="51">
                  <c:v>93.8</c:v>
                </c:pt>
                <c:pt idx="52">
                  <c:v>93.5</c:v>
                </c:pt>
                <c:pt idx="53">
                  <c:v>93.5</c:v>
                </c:pt>
                <c:pt idx="54">
                  <c:v>95.7</c:v>
                </c:pt>
                <c:pt idx="55">
                  <c:v>95.7</c:v>
                </c:pt>
                <c:pt idx="56">
                  <c:v>94.3</c:v>
                </c:pt>
                <c:pt idx="57">
                  <c:v>94.3</c:v>
                </c:pt>
                <c:pt idx="58">
                  <c:v>94.3</c:v>
                </c:pt>
                <c:pt idx="59">
                  <c:v>94.3</c:v>
                </c:pt>
                <c:pt idx="60">
                  <c:v>95.4</c:v>
                </c:pt>
                <c:pt idx="61">
                  <c:v>95.4</c:v>
                </c:pt>
                <c:pt idx="62">
                  <c:v>94.4</c:v>
                </c:pt>
                <c:pt idx="63">
                  <c:v>94.4</c:v>
                </c:pt>
                <c:pt idx="64">
                  <c:v>95.5</c:v>
                </c:pt>
                <c:pt idx="65">
                  <c:v>95.5</c:v>
                </c:pt>
                <c:pt idx="66">
                  <c:v>94.4</c:v>
                </c:pt>
                <c:pt idx="67">
                  <c:v>94.4</c:v>
                </c:pt>
                <c:pt idx="68">
                  <c:v>95.2</c:v>
                </c:pt>
                <c:pt idx="69">
                  <c:v>95.2</c:v>
                </c:pt>
                <c:pt idx="70">
                  <c:v>93.5</c:v>
                </c:pt>
                <c:pt idx="71">
                  <c:v>93.5</c:v>
                </c:pt>
                <c:pt idx="72">
                  <c:v>93</c:v>
                </c:pt>
                <c:pt idx="73">
                  <c:v>93</c:v>
                </c:pt>
                <c:pt idx="74">
                  <c:v>94</c:v>
                </c:pt>
                <c:pt idx="75">
                  <c:v>95.1</c:v>
                </c:pt>
                <c:pt idx="76">
                  <c:v>95</c:v>
                </c:pt>
                <c:pt idx="77">
                  <c:v>93.3</c:v>
                </c:pt>
                <c:pt idx="78">
                  <c:v>93.3</c:v>
                </c:pt>
                <c:pt idx="79">
                  <c:v>95.1</c:v>
                </c:pt>
                <c:pt idx="80">
                  <c:v>94.4</c:v>
                </c:pt>
                <c:pt idx="81">
                  <c:v>95.7</c:v>
                </c:pt>
                <c:pt idx="82">
                  <c:v>93.7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7E-4D84-B098-08A80C68E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857800"/>
        <c:axId val="941854520"/>
      </c:scatterChart>
      <c:valAx>
        <c:axId val="941857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854520"/>
        <c:crosses val="autoZero"/>
        <c:crossBetween val="midCat"/>
      </c:valAx>
      <c:valAx>
        <c:axId val="941854520"/>
        <c:scaling>
          <c:orientation val="minMax"/>
          <c:min val="9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857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COS-36 Machine 2 Distance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'Cor Curves'!$AG$1</c:f>
              <c:strCache>
                <c:ptCount val="1"/>
                <c:pt idx="0">
                  <c:v>Machine 2 Distance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5644740128988717"/>
                  <c:y val="0.38724938856849545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 Curves'!$AI$3:$AI$13</c:f>
              <c:numCache>
                <c:formatCode>General</c:formatCode>
                <c:ptCount val="11"/>
                <c:pt idx="0">
                  <c:v>5.6989999999999998</c:v>
                </c:pt>
                <c:pt idx="1">
                  <c:v>5.5810000000000004</c:v>
                </c:pt>
                <c:pt idx="2">
                  <c:v>5.5789999999999997</c:v>
                </c:pt>
                <c:pt idx="3">
                  <c:v>5.4710000000000001</c:v>
                </c:pt>
                <c:pt idx="4">
                  <c:v>5.7149999999999999</c:v>
                </c:pt>
                <c:pt idx="5">
                  <c:v>5.5860000000000003</c:v>
                </c:pt>
                <c:pt idx="6">
                  <c:v>5.5519999999999996</c:v>
                </c:pt>
                <c:pt idx="7">
                  <c:v>5.57</c:v>
                </c:pt>
                <c:pt idx="8">
                  <c:v>5.6310000000000002</c:v>
                </c:pt>
                <c:pt idx="9">
                  <c:v>5.516</c:v>
                </c:pt>
                <c:pt idx="10">
                  <c:v>5.6890000000000001</c:v>
                </c:pt>
              </c:numCache>
            </c:numRef>
          </c:xVal>
          <c:yVal>
            <c:numRef>
              <c:f>'Cor Curves'!$AH$3:$AH$13</c:f>
              <c:numCache>
                <c:formatCode>General</c:formatCode>
                <c:ptCount val="11"/>
                <c:pt idx="0">
                  <c:v>94.9</c:v>
                </c:pt>
                <c:pt idx="1">
                  <c:v>94.3</c:v>
                </c:pt>
                <c:pt idx="2">
                  <c:v>94.3</c:v>
                </c:pt>
                <c:pt idx="3">
                  <c:v>94.4</c:v>
                </c:pt>
                <c:pt idx="4">
                  <c:v>95.5</c:v>
                </c:pt>
                <c:pt idx="5">
                  <c:v>95.2</c:v>
                </c:pt>
                <c:pt idx="6">
                  <c:v>95.2</c:v>
                </c:pt>
                <c:pt idx="7">
                  <c:v>93.5</c:v>
                </c:pt>
                <c:pt idx="8">
                  <c:v>93</c:v>
                </c:pt>
                <c:pt idx="9">
                  <c:v>95.4</c:v>
                </c:pt>
                <c:pt idx="10">
                  <c:v>95.7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6C-47E9-93B8-461FEF41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502872"/>
        <c:axId val="936498936"/>
      </c:scatterChart>
      <c:valAx>
        <c:axId val="93650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98936"/>
        <c:crosses val="autoZero"/>
        <c:crossBetween val="midCat"/>
      </c:valAx>
      <c:valAx>
        <c:axId val="936498936"/>
        <c:scaling>
          <c:orientation val="minMax"/>
          <c:max val="98"/>
          <c:min val="9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5028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</a:t>
            </a:r>
            <a:r>
              <a:rPr lang="en-US" baseline="0" dirty="0"/>
              <a:t> Dielectric on Longitudinal Joint            Straddle Sensors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TABLE!$U$30</c:f>
              <c:strCache>
                <c:ptCount val="1"/>
                <c:pt idx="0">
                  <c:v>M1 203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TABLE!$R$31:$R$35</c:f>
              <c:strCache>
                <c:ptCount val="5"/>
                <c:pt idx="0">
                  <c:v>180 - 188</c:v>
                </c:pt>
                <c:pt idx="1">
                  <c:v>192 - 200</c:v>
                </c:pt>
                <c:pt idx="2">
                  <c:v>216 - 224</c:v>
                </c:pt>
                <c:pt idx="3">
                  <c:v>278 - 288</c:v>
                </c:pt>
                <c:pt idx="4">
                  <c:v>288 - 298</c:v>
                </c:pt>
              </c:strCache>
            </c:strRef>
          </c:cat>
          <c:val>
            <c:numRef>
              <c:f>TABLE!$U$31:$U$35</c:f>
              <c:numCache>
                <c:formatCode>0.000</c:formatCode>
                <c:ptCount val="5"/>
                <c:pt idx="0">
                  <c:v>5.9847494505494483</c:v>
                </c:pt>
                <c:pt idx="1">
                  <c:v>5.8024453592814353</c:v>
                </c:pt>
                <c:pt idx="2">
                  <c:v>5.7244185185185259</c:v>
                </c:pt>
                <c:pt idx="3">
                  <c:v>5.6495717660956908</c:v>
                </c:pt>
                <c:pt idx="4">
                  <c:v>5.5740470798569719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C4-4C01-B96E-F918FD08FE40}"/>
            </c:ext>
          </c:extLst>
        </c:ser>
        <c:ser>
          <c:idx val="1"/>
          <c:order val="1"/>
          <c:tx>
            <c:strRef>
              <c:f>TABLE!$V$30</c:f>
              <c:strCache>
                <c:ptCount val="1"/>
                <c:pt idx="0">
                  <c:v>M1 209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TABLE!$V$31:$V$35</c:f>
              <c:numCache>
                <c:formatCode>0.000</c:formatCode>
                <c:ptCount val="5"/>
                <c:pt idx="0">
                  <c:v>5.6834534798534806</c:v>
                </c:pt>
                <c:pt idx="1">
                  <c:v>5.6349348802395198</c:v>
                </c:pt>
                <c:pt idx="2">
                  <c:v>5.6202955555555514</c:v>
                </c:pt>
                <c:pt idx="3">
                  <c:v>5.4937064382752574</c:v>
                </c:pt>
                <c:pt idx="4">
                  <c:v>5.5834737783075008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C4-4C01-B96E-F918FD08FE40}"/>
            </c:ext>
          </c:extLst>
        </c:ser>
        <c:ser>
          <c:idx val="2"/>
          <c:order val="2"/>
          <c:tx>
            <c:strRef>
              <c:f>TABLE!$X$30</c:f>
              <c:strCache>
                <c:ptCount val="1"/>
                <c:pt idx="0">
                  <c:v>M2 182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TABLE!$X$31:$X$35</c:f>
              <c:numCache>
                <c:formatCode>0.000</c:formatCode>
                <c:ptCount val="5"/>
                <c:pt idx="0">
                  <c:v>5.5913295615275871</c:v>
                </c:pt>
                <c:pt idx="1">
                  <c:v>5.5557426942266694</c:v>
                </c:pt>
                <c:pt idx="2">
                  <c:v>5.5353743772242021</c:v>
                </c:pt>
                <c:pt idx="3">
                  <c:v>5.4740942318674897</c:v>
                </c:pt>
                <c:pt idx="4">
                  <c:v>5.4805707788516198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C4-4C01-B96E-F918FD08FE40}"/>
            </c:ext>
          </c:extLst>
        </c:ser>
        <c:ser>
          <c:idx val="3"/>
          <c:order val="3"/>
          <c:tx>
            <c:strRef>
              <c:f>TABLE!$Y$30</c:f>
              <c:strCache>
                <c:ptCount val="1"/>
                <c:pt idx="0">
                  <c:v>M2 183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TABLE!$Y$31:$Y$35</c:f>
              <c:numCache>
                <c:formatCode>0.000</c:formatCode>
                <c:ptCount val="5"/>
                <c:pt idx="0">
                  <c:v>5.6347454031117392</c:v>
                </c:pt>
                <c:pt idx="1">
                  <c:v>5.659581610833933</c:v>
                </c:pt>
                <c:pt idx="2">
                  <c:v>5.6280163584637242</c:v>
                </c:pt>
                <c:pt idx="3">
                  <c:v>5.4463700742432835</c:v>
                </c:pt>
                <c:pt idx="4">
                  <c:v>5.4455520181921448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C4-4C01-B96E-F918FD08F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882400"/>
        <c:axId val="688881744"/>
      </c:lineChart>
      <c:catAx>
        <c:axId val="68888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881744"/>
        <c:crosses val="autoZero"/>
        <c:auto val="1"/>
        <c:lblAlgn val="ctr"/>
        <c:lblOffset val="100"/>
        <c:noMultiLvlLbl val="0"/>
      </c:catAx>
      <c:valAx>
        <c:axId val="688881744"/>
        <c:scaling>
          <c:orientation val="minMax"/>
          <c:max val="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Dielectric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882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Dielectric</a:t>
            </a:r>
            <a:r>
              <a:rPr lang="en-US" baseline="0" dirty="0"/>
              <a:t> on Longitudinal Joint                Single vs Straddle vs Joint Core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TABLE!$U$4</c:f>
              <c:strCache>
                <c:ptCount val="1"/>
                <c:pt idx="0">
                  <c:v>M1 Single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TABLE!$R$5:$R$8</c:f>
              <c:strCache>
                <c:ptCount val="4"/>
                <c:pt idx="0">
                  <c:v>180 - 188</c:v>
                </c:pt>
                <c:pt idx="1">
                  <c:v>192 - 200</c:v>
                </c:pt>
                <c:pt idx="2">
                  <c:v>216 - 224</c:v>
                </c:pt>
                <c:pt idx="3">
                  <c:v>278 - 288</c:v>
                </c:pt>
              </c:strCache>
            </c:strRef>
          </c:cat>
          <c:val>
            <c:numRef>
              <c:f>TABLE!$U$5:$U$8</c:f>
              <c:numCache>
                <c:formatCode>0.000</c:formatCode>
                <c:ptCount val="4"/>
                <c:pt idx="0">
                  <c:v>5.3469621942179373</c:v>
                </c:pt>
                <c:pt idx="1">
                  <c:v>5.3452659654395172</c:v>
                </c:pt>
                <c:pt idx="2">
                  <c:v>5.3422607726597304</c:v>
                </c:pt>
                <c:pt idx="3">
                  <c:v>5.4217089508002374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D-4005-8290-E210CB9A1C20}"/>
            </c:ext>
          </c:extLst>
        </c:ser>
        <c:ser>
          <c:idx val="1"/>
          <c:order val="1"/>
          <c:tx>
            <c:strRef>
              <c:f>TABLE!$V$4</c:f>
              <c:strCache>
                <c:ptCount val="1"/>
                <c:pt idx="0">
                  <c:v>M2 Single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TABLE!$R$5:$R$8</c:f>
              <c:strCache>
                <c:ptCount val="4"/>
                <c:pt idx="0">
                  <c:v>180 - 188</c:v>
                </c:pt>
                <c:pt idx="1">
                  <c:v>192 - 200</c:v>
                </c:pt>
                <c:pt idx="2">
                  <c:v>216 - 224</c:v>
                </c:pt>
                <c:pt idx="3">
                  <c:v>278 - 288</c:v>
                </c:pt>
              </c:strCache>
            </c:strRef>
          </c:cat>
          <c:val>
            <c:numRef>
              <c:f>TABLE!$V$5:$V$8</c:f>
              <c:numCache>
                <c:formatCode>0.000</c:formatCode>
                <c:ptCount val="4"/>
                <c:pt idx="0">
                  <c:v>5.2240602150537585</c:v>
                </c:pt>
                <c:pt idx="1">
                  <c:v>5.3783431442928942</c:v>
                </c:pt>
                <c:pt idx="2">
                  <c:v>5.4614971550497824</c:v>
                </c:pt>
                <c:pt idx="3">
                  <c:v>5.4036712485681537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D-4005-8290-E210CB9A1C20}"/>
            </c:ext>
          </c:extLst>
        </c:ser>
        <c:ser>
          <c:idx val="2"/>
          <c:order val="2"/>
          <c:tx>
            <c:strRef>
              <c:f>TABLE!$X$4</c:f>
              <c:strCache>
                <c:ptCount val="1"/>
                <c:pt idx="0">
                  <c:v>M1 Straddle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TABLE!$R$5:$R$8</c:f>
              <c:strCache>
                <c:ptCount val="4"/>
                <c:pt idx="0">
                  <c:v>180 - 188</c:v>
                </c:pt>
                <c:pt idx="1">
                  <c:v>192 - 200</c:v>
                </c:pt>
                <c:pt idx="2">
                  <c:v>216 - 224</c:v>
                </c:pt>
                <c:pt idx="3">
                  <c:v>278 - 288</c:v>
                </c:pt>
              </c:strCache>
            </c:strRef>
          </c:cat>
          <c:val>
            <c:numRef>
              <c:f>TABLE!$X$5:$X$8</c:f>
              <c:numCache>
                <c:formatCode>0.000</c:formatCode>
                <c:ptCount val="4"/>
                <c:pt idx="0">
                  <c:v>5.8341014652014564</c:v>
                </c:pt>
                <c:pt idx="1">
                  <c:v>5.7186901197604856</c:v>
                </c:pt>
                <c:pt idx="2">
                  <c:v>5.67235703703704</c:v>
                </c:pt>
                <c:pt idx="3">
                  <c:v>5.5716391021854674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ED-4005-8290-E210CB9A1C20}"/>
            </c:ext>
          </c:extLst>
        </c:ser>
        <c:ser>
          <c:idx val="3"/>
          <c:order val="3"/>
          <c:tx>
            <c:strRef>
              <c:f>TABLE!$Y$4</c:f>
              <c:strCache>
                <c:ptCount val="1"/>
                <c:pt idx="0">
                  <c:v>M2 Straddle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TABLE!$R$5:$R$8</c:f>
              <c:strCache>
                <c:ptCount val="4"/>
                <c:pt idx="0">
                  <c:v>180 - 188</c:v>
                </c:pt>
                <c:pt idx="1">
                  <c:v>192 - 200</c:v>
                </c:pt>
                <c:pt idx="2">
                  <c:v>216 - 224</c:v>
                </c:pt>
                <c:pt idx="3">
                  <c:v>278 - 288</c:v>
                </c:pt>
              </c:strCache>
            </c:strRef>
          </c:cat>
          <c:val>
            <c:numRef>
              <c:f>TABLE!$Y$5:$Y$8</c:f>
              <c:numCache>
                <c:formatCode>0.000</c:formatCode>
                <c:ptCount val="4"/>
                <c:pt idx="0">
                  <c:v>5.6130374823196538</c:v>
                </c:pt>
                <c:pt idx="1">
                  <c:v>5.6076621525303016</c:v>
                </c:pt>
                <c:pt idx="2">
                  <c:v>5.5836982206405557</c:v>
                </c:pt>
                <c:pt idx="3">
                  <c:v>5.4602321530553963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ED-4005-8290-E210CB9A1C20}"/>
            </c:ext>
          </c:extLst>
        </c:ser>
        <c:ser>
          <c:idx val="4"/>
          <c:order val="4"/>
          <c:tx>
            <c:strRef>
              <c:f>TABLE!$Z$42</c:f>
              <c:strCache>
                <c:ptCount val="1"/>
                <c:pt idx="0">
                  <c:v>M1 Joint Core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Lit>
              <c:ptCount val="4"/>
              <c:pt idx="0">
                <c:v>180 - 188</c:v>
              </c:pt>
              <c:pt idx="1">
                <c:v>192 - 200</c:v>
              </c:pt>
              <c:pt idx="2">
                <c:v>216 - 224</c:v>
              </c:pt>
              <c:pt idx="3">
                <c:v>278 - 288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TABLE!$Z$43:$Z$47</c:f>
              <c:numCache>
                <c:formatCode>General</c:formatCode>
                <c:ptCount val="4"/>
                <c:pt idx="1">
                  <c:v>5.5705</c:v>
                </c:pt>
                <c:pt idx="3">
                  <c:v>5.8574999999999999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ED-4005-8290-E210CB9A1C20}"/>
            </c:ext>
          </c:extLst>
        </c:ser>
        <c:ser>
          <c:idx val="5"/>
          <c:order val="5"/>
          <c:tx>
            <c:strRef>
              <c:f>TABLE!$AA$42</c:f>
              <c:strCache>
                <c:ptCount val="1"/>
                <c:pt idx="0">
                  <c:v>M2 Joint Core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Lit>
              <c:ptCount val="4"/>
              <c:pt idx="0">
                <c:v>180 - 188</c:v>
              </c:pt>
              <c:pt idx="1">
                <c:v>192 - 200</c:v>
              </c:pt>
              <c:pt idx="2">
                <c:v>216 - 224</c:v>
              </c:pt>
              <c:pt idx="3">
                <c:v>278 - 288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TABLE!$AA$43:$AA$47</c:f>
              <c:numCache>
                <c:formatCode>General</c:formatCode>
                <c:ptCount val="4"/>
                <c:pt idx="1">
                  <c:v>5.59</c:v>
                </c:pt>
                <c:pt idx="3">
                  <c:v>5.8179999999999996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ED-4005-8290-E210CB9A1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503472"/>
        <c:axId val="691504128"/>
      </c:lineChart>
      <c:catAx>
        <c:axId val="69150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04128"/>
        <c:crosses val="autoZero"/>
        <c:auto val="1"/>
        <c:lblAlgn val="ctr"/>
        <c:lblOffset val="100"/>
        <c:noMultiLvlLbl val="0"/>
      </c:catAx>
      <c:valAx>
        <c:axId val="6915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Dielectric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03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FAI-664</a:t>
            </a:r>
            <a:r>
              <a:rPr lang="en-US" sz="2400" baseline="0"/>
              <a:t> Line Test Data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07527252524092E-2"/>
          <c:y val="0.12372440944881889"/>
          <c:w val="0.89848142613560167"/>
          <c:h val="0.64505653139511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Sheet1!$W$4</c:f>
              <c:strCache>
                <c:ptCount val="1"/>
                <c:pt idx="0">
                  <c:v>Machine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Sheet1!$V$5:$V$25</c:f>
              <c:numCache>
                <c:formatCode>0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</c:numCache>
            </c:numRef>
          </c:xVal>
          <c:yVal>
            <c:numRef>
              <c:f>Sheet1!$W$5:$W$25</c:f>
              <c:numCache>
                <c:formatCode>General</c:formatCode>
                <c:ptCount val="21"/>
                <c:pt idx="0">
                  <c:v>4.8000000000000043E-2</c:v>
                </c:pt>
                <c:pt idx="2">
                  <c:v>0.13700000000000045</c:v>
                </c:pt>
                <c:pt idx="7">
                  <c:v>-4.3000000000000149E-2</c:v>
                </c:pt>
                <c:pt idx="9">
                  <c:v>-1.000000000000334E-3</c:v>
                </c:pt>
                <c:pt idx="14">
                  <c:v>4.9999999999998934E-3</c:v>
                </c:pt>
                <c:pt idx="16">
                  <c:v>0.13600000000000012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CA-440F-8781-0BD8686944AE}"/>
            </c:ext>
          </c:extLst>
        </c:ser>
        <c:ser>
          <c:idx val="1"/>
          <c:order val="1"/>
          <c:tx>
            <c:strRef>
              <c:f>Sheet1!$X$4</c:f>
              <c:strCache>
                <c:ptCount val="1"/>
                <c:pt idx="0">
                  <c:v>Machine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Sheet1!$V$5:$V$25</c:f>
              <c:numCache>
                <c:formatCode>0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</c:numCache>
            </c:numRef>
          </c:xVal>
          <c:yVal>
            <c:numRef>
              <c:f>Sheet1!$X$5:$X$25</c:f>
              <c:numCache>
                <c:formatCode>General</c:formatCode>
                <c:ptCount val="21"/>
                <c:pt idx="0">
                  <c:v>-8.6999999999999744E-2</c:v>
                </c:pt>
                <c:pt idx="1">
                  <c:v>-3.6000000000000476E-2</c:v>
                </c:pt>
                <c:pt idx="2">
                  <c:v>6.9999999999996732E-3</c:v>
                </c:pt>
                <c:pt idx="3">
                  <c:v>1.7999999999999794E-2</c:v>
                </c:pt>
                <c:pt idx="4">
                  <c:v>0.16999999999999993</c:v>
                </c:pt>
                <c:pt idx="5">
                  <c:v>-6.0999999999999943E-2</c:v>
                </c:pt>
                <c:pt idx="6">
                  <c:v>8.0000000000000071E-3</c:v>
                </c:pt>
                <c:pt idx="7">
                  <c:v>-1.499999999999968E-2</c:v>
                </c:pt>
                <c:pt idx="8">
                  <c:v>-3.9999999999995595E-3</c:v>
                </c:pt>
                <c:pt idx="9">
                  <c:v>-6.899999999999995E-2</c:v>
                </c:pt>
                <c:pt idx="10">
                  <c:v>-9.7000000000000419E-2</c:v>
                </c:pt>
                <c:pt idx="11">
                  <c:v>-0.26199999999999957</c:v>
                </c:pt>
                <c:pt idx="12">
                  <c:v>6.6000000000000725E-2</c:v>
                </c:pt>
                <c:pt idx="13">
                  <c:v>-9.2000000000000526E-2</c:v>
                </c:pt>
                <c:pt idx="14">
                  <c:v>-0.10199999999999942</c:v>
                </c:pt>
                <c:pt idx="15">
                  <c:v>-4.0000000000000036E-2</c:v>
                </c:pt>
                <c:pt idx="16">
                  <c:v>-6.2000000000000277E-2</c:v>
                </c:pt>
                <c:pt idx="17">
                  <c:v>-7.9000000000000625E-2</c:v>
                </c:pt>
                <c:pt idx="18">
                  <c:v>-9.1999999999999638E-2</c:v>
                </c:pt>
                <c:pt idx="19">
                  <c:v>5.0000000000007816E-3</c:v>
                </c:pt>
                <c:pt idx="20">
                  <c:v>-8.4000000000000519E-2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CA-440F-8781-0BD8686944AE}"/>
            </c:ext>
          </c:extLst>
        </c:ser>
        <c:ser>
          <c:idx val="2"/>
          <c:order val="2"/>
          <c:tx>
            <c:strRef>
              <c:f>Sheet1!$Y$4</c:f>
              <c:strCache>
                <c:ptCount val="1"/>
                <c:pt idx="0">
                  <c:v>Upper Limit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Sheet1!$V$5:$V$25</c:f>
              <c:numCache>
                <c:formatCode>0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</c:numCache>
            </c:numRef>
          </c:xVal>
          <c:yVal>
            <c:numRef>
              <c:f>Sheet1!$Y$5:$Y$25</c:f>
              <c:numCache>
                <c:formatCode>General</c:formatCode>
                <c:ptCount val="21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0.08</c:v>
                </c:pt>
                <c:pt idx="18">
                  <c:v>0.08</c:v>
                </c:pt>
                <c:pt idx="19">
                  <c:v>0.08</c:v>
                </c:pt>
                <c:pt idx="20">
                  <c:v>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CA-440F-8781-0BD8686944AE}"/>
            </c:ext>
          </c:extLst>
        </c:ser>
        <c:ser>
          <c:idx val="3"/>
          <c:order val="3"/>
          <c:tx>
            <c:strRef>
              <c:f>Sheet1!$Z$4</c:f>
              <c:strCache>
                <c:ptCount val="1"/>
                <c:pt idx="0">
                  <c:v>Lower Limit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Sheet1!$V$5:$V$25</c:f>
              <c:numCache>
                <c:formatCode>0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</c:numCache>
            </c:numRef>
          </c:xVal>
          <c:yVal>
            <c:numRef>
              <c:f>Sheet1!$Z$5:$Z$25</c:f>
              <c:numCache>
                <c:formatCode>General</c:formatCode>
                <c:ptCount val="21"/>
                <c:pt idx="0">
                  <c:v>-0.08</c:v>
                </c:pt>
                <c:pt idx="1">
                  <c:v>-0.08</c:v>
                </c:pt>
                <c:pt idx="2">
                  <c:v>-0.08</c:v>
                </c:pt>
                <c:pt idx="3">
                  <c:v>-0.08</c:v>
                </c:pt>
                <c:pt idx="4">
                  <c:v>-0.08</c:v>
                </c:pt>
                <c:pt idx="5">
                  <c:v>-0.08</c:v>
                </c:pt>
                <c:pt idx="6">
                  <c:v>-0.08</c:v>
                </c:pt>
                <c:pt idx="7">
                  <c:v>-0.08</c:v>
                </c:pt>
                <c:pt idx="8">
                  <c:v>-0.08</c:v>
                </c:pt>
                <c:pt idx="9">
                  <c:v>-0.08</c:v>
                </c:pt>
                <c:pt idx="10">
                  <c:v>-0.08</c:v>
                </c:pt>
                <c:pt idx="11">
                  <c:v>-0.08</c:v>
                </c:pt>
                <c:pt idx="12">
                  <c:v>-0.08</c:v>
                </c:pt>
                <c:pt idx="13">
                  <c:v>-0.08</c:v>
                </c:pt>
                <c:pt idx="14">
                  <c:v>-0.08</c:v>
                </c:pt>
                <c:pt idx="15">
                  <c:v>-0.08</c:v>
                </c:pt>
                <c:pt idx="16">
                  <c:v>-0.08</c:v>
                </c:pt>
                <c:pt idx="17">
                  <c:v>-0.08</c:v>
                </c:pt>
                <c:pt idx="18">
                  <c:v>-0.08</c:v>
                </c:pt>
                <c:pt idx="19">
                  <c:v>-0.08</c:v>
                </c:pt>
                <c:pt idx="20">
                  <c:v>-0.08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CA-440F-8781-0BD868694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696056"/>
        <c:axId val="475703928"/>
      </c:scatterChart>
      <c:valAx>
        <c:axId val="47569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3928"/>
        <c:crosses val="autoZero"/>
        <c:crossBetween val="midCat"/>
      </c:valAx>
      <c:valAx>
        <c:axId val="47570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Difference Between</a:t>
                </a:r>
                <a:r>
                  <a:rPr lang="en-US" sz="1600" baseline="0"/>
                  <a:t> Sensors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7.2992700729927005E-3"/>
              <c:y val="0.17953462547950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696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'Cores for RDM'!$X$25</c:f>
              <c:strCache>
                <c:ptCount val="1"/>
                <c:pt idx="0">
                  <c:v>Control Time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9304480169145526"/>
                  <c:y val="-0.1212353970459575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'Cores for RDM'!$X$26:$X$39</c:f>
              <c:numCache>
                <c:formatCode>General</c:formatCode>
                <c:ptCount val="14"/>
                <c:pt idx="0">
                  <c:v>4.7160000000000002</c:v>
                </c:pt>
                <c:pt idx="1">
                  <c:v>5.05</c:v>
                </c:pt>
                <c:pt idx="2">
                  <c:v>5.1589999999999998</c:v>
                </c:pt>
                <c:pt idx="3">
                  <c:v>4.7830000000000004</c:v>
                </c:pt>
                <c:pt idx="4">
                  <c:v>4.9349999999999996</c:v>
                </c:pt>
                <c:pt idx="5">
                  <c:v>5.3330000000000002</c:v>
                </c:pt>
                <c:pt idx="6">
                  <c:v>5.1689999999999996</c:v>
                </c:pt>
                <c:pt idx="7">
                  <c:v>5.0880000000000001</c:v>
                </c:pt>
                <c:pt idx="8">
                  <c:v>4.7990000000000004</c:v>
                </c:pt>
                <c:pt idx="9">
                  <c:v>5.319</c:v>
                </c:pt>
                <c:pt idx="10">
                  <c:v>5.4139999999999997</c:v>
                </c:pt>
                <c:pt idx="11">
                  <c:v>5.1669999999999998</c:v>
                </c:pt>
                <c:pt idx="12">
                  <c:v>5.3449999999999998</c:v>
                </c:pt>
                <c:pt idx="13">
                  <c:v>5.2249999999999996</c:v>
                </c:pt>
              </c:numCache>
            </c:numRef>
          </c:xVal>
          <c:yVal>
            <c:numRef>
              <c:f>'Cores for RDM'!$Y$26:$Y$39</c:f>
              <c:numCache>
                <c:formatCode>0.0</c:formatCode>
                <c:ptCount val="14"/>
                <c:pt idx="0">
                  <c:v>92.773068173222967</c:v>
                </c:pt>
                <c:pt idx="1">
                  <c:v>93.191998527336324</c:v>
                </c:pt>
                <c:pt idx="2">
                  <c:v>93.61007499261575</c:v>
                </c:pt>
                <c:pt idx="3">
                  <c:v>94.001681922566888</c:v>
                </c:pt>
                <c:pt idx="4">
                  <c:v>94.23829744882724</c:v>
                </c:pt>
                <c:pt idx="5">
                  <c:v>95.047869754028255</c:v>
                </c:pt>
                <c:pt idx="6">
                  <c:v>95.266964015069505</c:v>
                </c:pt>
                <c:pt idx="7">
                  <c:v>94.108219158745982</c:v>
                </c:pt>
                <c:pt idx="8">
                  <c:v>91.805094130675542</c:v>
                </c:pt>
                <c:pt idx="9">
                  <c:v>95.960016659725113</c:v>
                </c:pt>
                <c:pt idx="10">
                  <c:v>96.501457725947532</c:v>
                </c:pt>
                <c:pt idx="11">
                  <c:v>94.877134527280305</c:v>
                </c:pt>
                <c:pt idx="12">
                  <c:v>96.793002915451893</c:v>
                </c:pt>
                <c:pt idx="13">
                  <c:v>96.126613910870475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83-471C-B5B5-EAC372C1C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628456"/>
        <c:axId val="705628784"/>
      </c:scatterChart>
      <c:valAx>
        <c:axId val="70562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Dielectric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28784"/>
        <c:crosses val="autoZero"/>
        <c:crossBetween val="midCat"/>
      </c:valAx>
      <c:valAx>
        <c:axId val="7056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Density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28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from April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from April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4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6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tolerance we discussed in the past was 0.08. I think the default on the RDM may be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0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- Two different runs on the joint</a:t>
            </a:r>
          </a:p>
          <a:p>
            <a:pPr lvl="1"/>
            <a:r>
              <a:rPr lang="en-US" sz="2400" dirty="0"/>
              <a:t>- Single sensor on the joint</a:t>
            </a:r>
          </a:p>
          <a:p>
            <a:pPr lvl="1"/>
            <a:r>
              <a:rPr lang="en-US" sz="2400" dirty="0"/>
              <a:t>- Straddling the joint with two sensors</a:t>
            </a:r>
          </a:p>
          <a:p>
            <a:pPr lvl="2"/>
            <a:r>
              <a:rPr lang="en-US" sz="2400" dirty="0"/>
              <a:t>- Took average of two sensors for comparison on left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8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The control section is planned to start production tomorrow morning around 10 AM (they still need to finish some intermediate mix). This mix is a Type 1 Surface with PG 70-22M with 20% RAP being produced out of the Shelly Co.’s Lancaster plant. Should be the northbound lane.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The high RAP/Balanced Mix Design mix is planned to start Friday, weather permitting, and end Saturday. This mix is also a Type 1 Surface but the final grade is to grade out as a PG 70-22 and include a recycling agent. The mix will have 55-60% RAP in it. There is a minimum of a 120 CT Index and a max of 12.5 mm on the Hamburg after 10,000 cycles (see attached plans, sheet 5 for more info).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tolerance we discussed in the past was 0.08. I think the default on the RDM may be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5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calibration curve was taken in TIME mode</a:t>
            </a:r>
          </a:p>
          <a:p>
            <a:endParaRPr lang="en-US" dirty="0"/>
          </a:p>
          <a:p>
            <a:r>
              <a:rPr lang="en-US" dirty="0"/>
              <a:t>Used Unit 2 for these next two slides as that was the unit that was operated for both mixes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8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calibration curve was taken in TIME mode</a:t>
            </a:r>
          </a:p>
          <a:p>
            <a:endParaRPr lang="en-US" dirty="0"/>
          </a:p>
          <a:p>
            <a:r>
              <a:rPr lang="en-US" dirty="0"/>
              <a:t>Notice the scales on the frequency graph, the high rap is more variable (standard dev of control was about 0.12, high rap about 0.21)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8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question becomes what are good comparison methods??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3" y="5355730"/>
            <a:ext cx="4023360" cy="699402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18" y="6324600"/>
            <a:ext cx="2104062" cy="3657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  <p:sldLayoutId id="2147483727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1728" y="152400"/>
            <a:ext cx="11320272" cy="1219200"/>
          </a:xfrm>
        </p:spPr>
        <p:txBody>
          <a:bodyPr/>
          <a:lstStyle/>
          <a:p>
            <a:r>
              <a:rPr lang="en-US" b="1" dirty="0"/>
              <a:t>TPF-5 (443) </a:t>
            </a:r>
            <a:r>
              <a:rPr lang="en-US" b="1" dirty="0" err="1"/>
              <a:t>Dps</a:t>
            </a:r>
            <a:r>
              <a:rPr lang="en-US" b="1" dirty="0"/>
              <a:t> user group meeting</a:t>
            </a:r>
            <a:br>
              <a:rPr lang="en-US" sz="4000" b="1" dirty="0"/>
            </a:br>
            <a:br>
              <a:rPr lang="en-US" sz="1100" b="1" dirty="0"/>
            </a:br>
            <a:r>
              <a:rPr lang="en-US" sz="2400" b="1" dirty="0"/>
              <a:t>November 10,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108A-4350-41CB-AD2B-2E5AFBF0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FAI-664 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7DB3-14D8-4FCF-A9C7-67F54823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287859"/>
            <a:ext cx="6169025" cy="4663282"/>
          </a:xfrm>
        </p:spPr>
        <p:txBody>
          <a:bodyPr/>
          <a:lstStyle/>
          <a:p>
            <a:r>
              <a:rPr lang="en-US" sz="3200" dirty="0"/>
              <a:t>5mi. Rural 2-lane </a:t>
            </a:r>
          </a:p>
          <a:p>
            <a:r>
              <a:rPr lang="en-US" sz="3200" dirty="0"/>
              <a:t>1.0in</a:t>
            </a:r>
          </a:p>
          <a:p>
            <a:r>
              <a:rPr lang="en-US" sz="3200" dirty="0"/>
              <a:t>1.25in. Surface Course</a:t>
            </a:r>
          </a:p>
          <a:p>
            <a:r>
              <a:rPr lang="en-US" sz="3200" dirty="0"/>
              <a:t>Control Section</a:t>
            </a:r>
          </a:p>
          <a:p>
            <a:pPr lvl="1"/>
            <a:r>
              <a:rPr lang="en-US" sz="2400" kern="1200" dirty="0"/>
              <a:t>Type 1 Surface, PG 70-22M, 20% RAP </a:t>
            </a:r>
          </a:p>
          <a:p>
            <a:r>
              <a:rPr lang="en-US" sz="3200" kern="1200" dirty="0"/>
              <a:t>High RAP</a:t>
            </a:r>
          </a:p>
          <a:p>
            <a:pPr lvl="1"/>
            <a:r>
              <a:rPr lang="en-US" sz="2400" kern="1200" dirty="0"/>
              <a:t>Balanced Mix Design</a:t>
            </a:r>
          </a:p>
          <a:p>
            <a:pPr lvl="1"/>
            <a:r>
              <a:rPr lang="en-US" sz="2400" kern="1200" dirty="0"/>
              <a:t>Type 1 Surface, PG 70-22 w. recycling agent, 55-60% RAP</a:t>
            </a:r>
            <a:endParaRPr lang="en-US" sz="2400" dirty="0"/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5793F-B349-428A-98AF-75F9E217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DF6D8-C0F8-4864-8A80-D5278FE1D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85"/>
          <a:stretch/>
        </p:blipFill>
        <p:spPr>
          <a:xfrm>
            <a:off x="8458200" y="1029872"/>
            <a:ext cx="2962275" cy="2981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F9A34-FA81-418B-808D-81132D998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16"/>
          <a:stretch/>
        </p:blipFill>
        <p:spPr>
          <a:xfrm>
            <a:off x="8572500" y="3986196"/>
            <a:ext cx="2847975" cy="22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4856-5C2C-4553-89BA-4CD60E54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Line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35222-2D79-4A06-8937-61E112E2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0D6E02-052E-48D8-9A1C-684323CCC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194815"/>
              </p:ext>
            </p:extLst>
          </p:nvPr>
        </p:nvGraphicFramePr>
        <p:xfrm>
          <a:off x="876300" y="1295400"/>
          <a:ext cx="10439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03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230F-B58E-4059-8E70-D0DDA61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FAI-664 Core Calibrations Control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BCC5C-43B5-4E32-89E0-4D43900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9F5A77-DCB0-4EF3-A05F-5B434A628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259260"/>
              </p:ext>
            </p:extLst>
          </p:nvPr>
        </p:nvGraphicFramePr>
        <p:xfrm>
          <a:off x="380998" y="1676400"/>
          <a:ext cx="5486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85304E-90ED-419C-B8A7-4E24439C4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429710"/>
              </p:ext>
            </p:extLst>
          </p:nvPr>
        </p:nvGraphicFramePr>
        <p:xfrm>
          <a:off x="6295699" y="1676401"/>
          <a:ext cx="54864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713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230F-B58E-4059-8E70-D0DDA61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FAI-664 Core Calibrations high rap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BCC5C-43B5-4E32-89E0-4D43900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B39043-D83C-492C-89C2-845D9FFCD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84990"/>
              </p:ext>
            </p:extLst>
          </p:nvPr>
        </p:nvGraphicFramePr>
        <p:xfrm>
          <a:off x="447038" y="1752600"/>
          <a:ext cx="5486398" cy="385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ECB207-7B45-4DCE-AD74-3EB3C2934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077858"/>
              </p:ext>
            </p:extLst>
          </p:nvPr>
        </p:nvGraphicFramePr>
        <p:xfrm>
          <a:off x="6237894" y="1755228"/>
          <a:ext cx="5496558" cy="385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460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Comparisons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D0A320-EA11-4734-A457-FB8B8389C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480075"/>
              </p:ext>
            </p:extLst>
          </p:nvPr>
        </p:nvGraphicFramePr>
        <p:xfrm>
          <a:off x="343948" y="2286000"/>
          <a:ext cx="3542252" cy="390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E9628F-9805-4B0F-8738-494F78DA4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420428"/>
              </p:ext>
            </p:extLst>
          </p:nvPr>
        </p:nvGraphicFramePr>
        <p:xfrm>
          <a:off x="4324872" y="2287413"/>
          <a:ext cx="3542251" cy="389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242AA3-BA2F-49D0-B42C-357B8ED38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40864"/>
              </p:ext>
            </p:extLst>
          </p:nvPr>
        </p:nvGraphicFramePr>
        <p:xfrm>
          <a:off x="4825562" y="1081514"/>
          <a:ext cx="274319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38160289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187256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517796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COS-36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16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924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Std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32069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F16A8FED-618B-48B9-A067-854FAE8BA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9351"/>
              </p:ext>
            </p:extLst>
          </p:nvPr>
        </p:nvGraphicFramePr>
        <p:xfrm>
          <a:off x="890619" y="1081514"/>
          <a:ext cx="274319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38160289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187256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517796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MAD-70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16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924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Std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32069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A6D6409-16F9-48D1-B1C0-39EC010DB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40664"/>
              </p:ext>
            </p:extLst>
          </p:nvPr>
        </p:nvGraphicFramePr>
        <p:xfrm>
          <a:off x="8763000" y="1081514"/>
          <a:ext cx="274319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38160289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187256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517796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FAI-664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16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924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Std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3206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E3ABC27-58A4-4CB8-9239-CA7A85083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758652"/>
              </p:ext>
            </p:extLst>
          </p:nvPr>
        </p:nvGraphicFramePr>
        <p:xfrm>
          <a:off x="8305795" y="2286000"/>
          <a:ext cx="3542251" cy="389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786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A289-8638-4B0A-8833-A5EC1056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consider???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D9D3-5E96-4FEC-AB9E-33CC2A2D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516"/>
            <a:ext cx="5410200" cy="4906964"/>
          </a:xfrm>
        </p:spPr>
        <p:txBody>
          <a:bodyPr/>
          <a:lstStyle/>
          <a:p>
            <a:pPr marL="461963" indent="-461963">
              <a:buAutoNum type="arabicPeriod"/>
            </a:pPr>
            <a:r>
              <a:rPr lang="en-US" sz="2400" dirty="0"/>
              <a:t>Causes of sensor variability?</a:t>
            </a:r>
          </a:p>
          <a:p>
            <a:pPr marL="461963" indent="-461963">
              <a:buAutoNum type="arabicPeriod"/>
            </a:pPr>
            <a:r>
              <a:rPr lang="en-US" sz="2400" dirty="0"/>
              <a:t>Causes of poor core calibrations?</a:t>
            </a:r>
          </a:p>
          <a:p>
            <a:pPr marL="461963" indent="-461963">
              <a:buAutoNum type="arabicPeriod"/>
            </a:pPr>
            <a:r>
              <a:rPr lang="en-US" sz="2400" dirty="0"/>
              <a:t>How do we define “comparison”</a:t>
            </a:r>
          </a:p>
          <a:p>
            <a:pPr marL="461963" indent="-461963">
              <a:buAutoNum type="arabicPeriod"/>
            </a:pPr>
            <a:r>
              <a:rPr lang="en-US" sz="2400" dirty="0"/>
              <a:t>Is the effect of joint enrichment an issue?</a:t>
            </a:r>
          </a:p>
          <a:p>
            <a:pPr marL="461963" indent="-461963">
              <a:buAutoNum type="arabicPeriod"/>
            </a:pPr>
            <a:r>
              <a:rPr lang="en-US" sz="2400" dirty="0"/>
              <a:t>Could we use this as a tool to assess Void Reducing Asphalt Membrane (VRAM)?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6DD3-C208-4FDA-BEA4-58711824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0B9B2-161E-46C5-877F-539661BB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02" y="1219200"/>
            <a:ext cx="484163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60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A289-8638-4B0A-8833-A5EC1056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 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D9D3-5E96-4FEC-AB9E-33CC2A2D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800" dirty="0"/>
              <a:t> </a:t>
            </a:r>
            <a:r>
              <a:rPr lang="en-US" sz="2400" dirty="0"/>
              <a:t>Machine Comparisons </a:t>
            </a:r>
          </a:p>
          <a:p>
            <a:pPr marL="0" indent="0">
              <a:buNone/>
            </a:pPr>
            <a:r>
              <a:rPr lang="en-US" sz="2400" dirty="0"/>
              <a:t>	– Precision &amp; Bias</a:t>
            </a:r>
          </a:p>
          <a:p>
            <a:pPr marL="0" indent="0">
              <a:buNone/>
            </a:pPr>
            <a:r>
              <a:rPr lang="en-US" sz="2400" dirty="0"/>
              <a:t>	- QC/QA Procedure &amp; Comparison Tolerances</a:t>
            </a:r>
          </a:p>
          <a:p>
            <a:pPr marL="0" indent="0">
              <a:buNone/>
            </a:pPr>
            <a:r>
              <a:rPr lang="en-US" sz="2400" dirty="0"/>
              <a:t>2. Gyratory Procedures</a:t>
            </a:r>
          </a:p>
          <a:p>
            <a:pPr marL="914400" lvl="2" indent="0">
              <a:buNone/>
            </a:pPr>
            <a:r>
              <a:rPr lang="en-US" sz="2400" dirty="0"/>
              <a:t>- Work with Producers</a:t>
            </a:r>
          </a:p>
          <a:p>
            <a:pPr marL="0" indent="0">
              <a:buNone/>
            </a:pPr>
            <a:r>
              <a:rPr lang="en-US" sz="2400" dirty="0"/>
              <a:t>3. Collection Procedures (Swerve? Long. Joints?)</a:t>
            </a:r>
          </a:p>
          <a:p>
            <a:pPr marL="914400" lvl="2" indent="0">
              <a:buNone/>
            </a:pPr>
            <a:r>
              <a:rPr lang="en-US" sz="2400" dirty="0"/>
              <a:t>- Swerve / Linear</a:t>
            </a:r>
          </a:p>
          <a:p>
            <a:pPr marL="914400" lvl="2" indent="0">
              <a:buNone/>
            </a:pPr>
            <a:r>
              <a:rPr lang="en-US" sz="2400" dirty="0"/>
              <a:t>- Longitudinal Joints</a:t>
            </a:r>
          </a:p>
          <a:p>
            <a:pPr marL="0" indent="0">
              <a:buNone/>
            </a:pPr>
            <a:r>
              <a:rPr lang="en-US" sz="2400" dirty="0"/>
              <a:t>4. VETA Analysis</a:t>
            </a:r>
          </a:p>
          <a:p>
            <a:pPr marL="914400" lvl="2" indent="0">
              <a:buNone/>
            </a:pPr>
            <a:r>
              <a:rPr lang="en-US" sz="2400" dirty="0"/>
              <a:t>- 2022 Projects</a:t>
            </a:r>
          </a:p>
          <a:p>
            <a:pPr marL="0" indent="0">
              <a:buNone/>
            </a:pPr>
            <a:r>
              <a:rPr lang="en-US" sz="2400" dirty="0"/>
              <a:t>5. Specs for Pilot/Shadow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6DD3-C208-4FDA-BEA4-58711824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8782C-7812-45A9-89A8-BF823D4AD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543800" y="3592606"/>
            <a:ext cx="3530906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67A44-6D52-4F04-A7E5-8C90E4BA6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91" b="7473"/>
          <a:stretch/>
        </p:blipFill>
        <p:spPr>
          <a:xfrm>
            <a:off x="8763000" y="1236681"/>
            <a:ext cx="321183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+mj-lt"/>
              </a:rPr>
              <a:t>Last updated </a:t>
            </a:r>
            <a:fld id="{CDA22860-E94C-4AD2-BD07-62D8D5C23F96}" type="datetime1">
              <a:rPr lang="en-US" b="1" i="1" smtClean="0">
                <a:latin typeface="+mj-lt"/>
              </a:rPr>
              <a:t>12/9/2021</a:t>
            </a:fld>
            <a:endParaRPr lang="en-US" b="1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427162"/>
            <a:ext cx="9144000" cy="1828800"/>
          </a:xfrm>
        </p:spPr>
        <p:txBody>
          <a:bodyPr/>
          <a:lstStyle/>
          <a:p>
            <a:r>
              <a:rPr lang="en-US" sz="5400" dirty="0"/>
              <a:t>2021 Ohio DOT</a:t>
            </a:r>
            <a:br>
              <a:rPr lang="en-US" sz="5400" dirty="0"/>
            </a:br>
            <a:r>
              <a:rPr lang="en-US" sz="5400" dirty="0"/>
              <a:t>DPS updates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5" y="3810000"/>
            <a:ext cx="9144000" cy="1655762"/>
          </a:xfrm>
        </p:spPr>
        <p:txBody>
          <a:bodyPr/>
          <a:lstStyle/>
          <a:p>
            <a:r>
              <a:rPr lang="en-US" dirty="0"/>
              <a:t>Craig E. Landefeld, P.E.</a:t>
            </a:r>
          </a:p>
          <a:p>
            <a:r>
              <a:rPr lang="en-US" dirty="0"/>
              <a:t>ODOT Office of Pavement Engineering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TPF-5 (443) DPS User Group Meeting </a:t>
            </a:r>
          </a:p>
        </p:txBody>
      </p:sp>
    </p:spTree>
    <p:extLst>
      <p:ext uri="{BB962C8B-B14F-4D97-AF65-F5344CB8AC3E}">
        <p14:creationId xmlns:p14="http://schemas.microsoft.com/office/powerpoint/2010/main" val="34275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9AF2-E922-41A6-A845-54A31EB0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1 step forward - 2 steps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9C8A-411C-4D59-8B05-F5B38996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5669"/>
            <a:ext cx="7162800" cy="3505200"/>
          </a:xfrm>
        </p:spPr>
        <p:txBody>
          <a:bodyPr/>
          <a:lstStyle/>
          <a:p>
            <a:r>
              <a:rPr lang="en-US" sz="2800" dirty="0"/>
              <a:t>COVID Issues</a:t>
            </a:r>
          </a:p>
          <a:p>
            <a:r>
              <a:rPr lang="en-US" sz="2800" dirty="0"/>
              <a:t>Staffing Issues</a:t>
            </a:r>
          </a:p>
          <a:p>
            <a:r>
              <a:rPr lang="en-US" sz="2800" dirty="0"/>
              <a:t>Contractor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EEC13-86CE-4172-ACF1-5467B72A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TPF-5 (443) DPS User Group Meeting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9F5F0-4D12-4011-A52F-E094B88DA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3" r="24753"/>
          <a:stretch/>
        </p:blipFill>
        <p:spPr>
          <a:xfrm>
            <a:off x="4777280" y="1505669"/>
            <a:ext cx="4030554" cy="416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AC4A3-CF1A-484D-A8EF-48C4D3013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6" t="3883" r="2424"/>
          <a:stretch/>
        </p:blipFill>
        <p:spPr>
          <a:xfrm>
            <a:off x="1234800" y="3469548"/>
            <a:ext cx="2583246" cy="267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42440-7271-4911-BA2D-726AA8647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667000"/>
            <a:ext cx="3277696" cy="32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9AF2-E922-41A6-A845-54A31EB0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Collection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9C8A-411C-4D59-8B05-F5B38996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02" y="1600516"/>
            <a:ext cx="6096000" cy="4906964"/>
          </a:xfrm>
        </p:spPr>
        <p:txBody>
          <a:bodyPr/>
          <a:lstStyle/>
          <a:p>
            <a:r>
              <a:rPr lang="en-US" sz="2800" dirty="0"/>
              <a:t>Air/Metal Calibration Daily</a:t>
            </a:r>
          </a:p>
          <a:p>
            <a:r>
              <a:rPr lang="en-US" sz="2800" dirty="0"/>
              <a:t>AM/PM Line Test</a:t>
            </a:r>
          </a:p>
          <a:p>
            <a:r>
              <a:rPr lang="en-US" sz="2800" dirty="0"/>
              <a:t>Swerve collection pattern</a:t>
            </a:r>
          </a:p>
          <a:p>
            <a:r>
              <a:rPr lang="en-US" sz="2800" dirty="0"/>
              <a:t>Acceptance Core Collection</a:t>
            </a:r>
          </a:p>
          <a:p>
            <a:r>
              <a:rPr lang="en-US" sz="2800" dirty="0"/>
              <a:t>Lab Gyratory Samples</a:t>
            </a:r>
          </a:p>
          <a:p>
            <a:r>
              <a:rPr lang="en-US" sz="2800" dirty="0"/>
              <a:t>Long Joint Collection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Single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Straddle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EEC13-86CE-4172-ACF1-5467B72A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4C0F-E534-4CD9-8110-C53EB52A4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"/>
          <a:stretch/>
        </p:blipFill>
        <p:spPr>
          <a:xfrm>
            <a:off x="6934200" y="1268480"/>
            <a:ext cx="4720432" cy="46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9AF2-E922-41A6-A845-54A31EB0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COS-US36 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9C8A-411C-4D59-8B05-F5B38996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02" y="1291445"/>
            <a:ext cx="5031898" cy="4906964"/>
          </a:xfrm>
        </p:spPr>
        <p:txBody>
          <a:bodyPr/>
          <a:lstStyle/>
          <a:p>
            <a:r>
              <a:rPr lang="en-US" sz="2800" dirty="0"/>
              <a:t>7mi. Rural 4–Lane Divided</a:t>
            </a:r>
          </a:p>
          <a:p>
            <a:r>
              <a:rPr lang="en-US" sz="2800" dirty="0"/>
              <a:t>1.5in -12.5mm Int.</a:t>
            </a:r>
          </a:p>
          <a:p>
            <a:r>
              <a:rPr lang="en-US" sz="2800" dirty="0"/>
              <a:t>1.5in -12.5mm Surface</a:t>
            </a:r>
          </a:p>
          <a:p>
            <a:r>
              <a:rPr lang="en-US" sz="2800" dirty="0"/>
              <a:t>Hot joint on shoulders</a:t>
            </a:r>
          </a:p>
          <a:p>
            <a:r>
              <a:rPr lang="en-US" sz="2800" dirty="0"/>
              <a:t>Cold joint at lane line</a:t>
            </a:r>
          </a:p>
          <a:p>
            <a:r>
              <a:rPr lang="en-US" sz="2800" dirty="0"/>
              <a:t>447 Joint Density Spec</a:t>
            </a:r>
          </a:p>
          <a:p>
            <a:r>
              <a:rPr lang="en-US" sz="2800" dirty="0"/>
              <a:t>Contractor </a:t>
            </a:r>
            <a:r>
              <a:rPr lang="en-US" sz="2800" dirty="0" err="1"/>
              <a:t>Gyratories</a:t>
            </a:r>
            <a:r>
              <a:rPr lang="en-US" sz="2800" dirty="0"/>
              <a:t>???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EEC13-86CE-4172-ACF1-5467B72A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F4ECD-5430-48E6-BF15-B7F20822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27"/>
          <a:stretch/>
        </p:blipFill>
        <p:spPr>
          <a:xfrm>
            <a:off x="6471604" y="1057941"/>
            <a:ext cx="5521805" cy="5800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259E5-708C-4F27-8DB0-1C68BA8B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291445"/>
            <a:ext cx="3535209" cy="23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4856-5C2C-4553-89BA-4CD60E54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Line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35222-2D79-4A06-8937-61E112E2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0D6E02-052E-48D8-9A1C-684323CCC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837528"/>
              </p:ext>
            </p:extLst>
          </p:nvPr>
        </p:nvGraphicFramePr>
        <p:xfrm>
          <a:off x="914400" y="1143000"/>
          <a:ext cx="10363200" cy="485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30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230F-B58E-4059-8E70-D0DDA61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COS-36 Core Calibrations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BCC5C-43B5-4E32-89E0-4D43900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AFA349-E217-4BE4-B34B-CF9E8BD80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27426"/>
              </p:ext>
            </p:extLst>
          </p:nvPr>
        </p:nvGraphicFramePr>
        <p:xfrm>
          <a:off x="838200" y="1442545"/>
          <a:ext cx="5029200" cy="43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5AF9CC-D1DE-42CB-A65C-B3B37ACB0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278527"/>
              </p:ext>
            </p:extLst>
          </p:nvPr>
        </p:nvGraphicFramePr>
        <p:xfrm>
          <a:off x="6324600" y="1442546"/>
          <a:ext cx="4953000" cy="434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41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230F-B58E-4059-8E70-D0DDA61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COS-36 Core Calibrations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BCC5C-43B5-4E32-89E0-4D43900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6FF70F-35FE-4FDD-A8A3-0A4AF3D6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5155"/>
              </p:ext>
            </p:extLst>
          </p:nvPr>
        </p:nvGraphicFramePr>
        <p:xfrm>
          <a:off x="838200" y="1495427"/>
          <a:ext cx="5029201" cy="424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E33AD8-3EEB-4C1D-B426-36F7C41BB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560674"/>
              </p:ext>
            </p:extLst>
          </p:nvPr>
        </p:nvGraphicFramePr>
        <p:xfrm>
          <a:off x="6324600" y="1495427"/>
          <a:ext cx="5005552" cy="425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66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A68C-EA0E-42AB-85FB-7A68C32B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COS-36 Longitudinal joint scans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B9BF4-BB70-43E5-9A47-53E54A047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TPF-5 (443) DPS User Group Meeting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0BF7C8-BC2B-4EE5-ABA0-2DA0B61F2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687087"/>
              </p:ext>
            </p:extLst>
          </p:nvPr>
        </p:nvGraphicFramePr>
        <p:xfrm>
          <a:off x="6324600" y="1189035"/>
          <a:ext cx="5638801" cy="452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3A4BD4-CA0E-4176-B1A5-B5A3A228A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81749"/>
              </p:ext>
            </p:extLst>
          </p:nvPr>
        </p:nvGraphicFramePr>
        <p:xfrm>
          <a:off x="228599" y="1217610"/>
          <a:ext cx="5638802" cy="44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7163546"/>
      </p:ext>
    </p:extLst>
  </p:cSld>
  <p:clrMapOvr>
    <a:masterClrMapping/>
  </p:clrMapOvr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D9F2B45-1A2E-48E6-B069-77357A68E907}" vid="{3AFC5C51-DE8D-4577-A74F-A9E219DAB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f78f6485-d866-47f2-8ebc-7a2b1bdbd3a3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ODOT-16by9 Dark Template</Template>
  <TotalTime>7729</TotalTime>
  <Words>871</Words>
  <Application>Microsoft Office PowerPoint</Application>
  <PresentationFormat>Widescreen</PresentationFormat>
  <Paragraphs>166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Franklin Gothic Demi</vt:lpstr>
      <vt:lpstr>Georgia</vt:lpstr>
      <vt:lpstr>Trebuchet MS</vt:lpstr>
      <vt:lpstr>ODOT Master - Business Card Look</vt:lpstr>
      <vt:lpstr>TPF-5 (443) Dps user group meeting  November 10, 2021</vt:lpstr>
      <vt:lpstr>2021 Ohio DOT DPS updates </vt:lpstr>
      <vt:lpstr>2021 – 1 step forward - 2 steps back</vt:lpstr>
      <vt:lpstr>2021 Collection Procedures</vt:lpstr>
      <vt:lpstr>COS-US36 Project details</vt:lpstr>
      <vt:lpstr>Repeat Line Tests</vt:lpstr>
      <vt:lpstr>COS-36 Core Calibrations</vt:lpstr>
      <vt:lpstr>COS-36 Core Calibrations</vt:lpstr>
      <vt:lpstr>COS-36 Longitudinal joint scans</vt:lpstr>
      <vt:lpstr>FAI-664 project details</vt:lpstr>
      <vt:lpstr>Repeat Line Tests</vt:lpstr>
      <vt:lpstr>FAI-664 Core Calibrations Control section</vt:lpstr>
      <vt:lpstr>FAI-664 Core Calibrations high rap section</vt:lpstr>
      <vt:lpstr>Machine Comparisons</vt:lpstr>
      <vt:lpstr>Things to consider???</vt:lpstr>
      <vt:lpstr>What’s next ???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• Location, Date 20XX</dc:title>
  <dc:creator>Feehan, William</dc:creator>
  <cp:lastModifiedBy>Maupin, Mercedes (DOT)</cp:lastModifiedBy>
  <cp:revision>56</cp:revision>
  <cp:lastPrinted>2017-01-30T16:29:08Z</cp:lastPrinted>
  <dcterms:created xsi:type="dcterms:W3CDTF">2021-11-01T16:19:30Z</dcterms:created>
  <dcterms:modified xsi:type="dcterms:W3CDTF">2021-12-09T18:41:45Z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